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76" r:id="rId6"/>
    <p:sldId id="278" r:id="rId7"/>
    <p:sldId id="275" r:id="rId8"/>
    <p:sldId id="262" r:id="rId9"/>
    <p:sldId id="273" r:id="rId10"/>
    <p:sldId id="259" r:id="rId11"/>
    <p:sldId id="263" r:id="rId12"/>
    <p:sldId id="274" r:id="rId13"/>
    <p:sldId id="277" r:id="rId14"/>
    <p:sldId id="266" r:id="rId15"/>
    <p:sldId id="270" r:id="rId16"/>
    <p:sldId id="256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68E"/>
    <a:srgbClr val="EDA914"/>
    <a:srgbClr val="F39797"/>
    <a:srgbClr val="C71617"/>
    <a:srgbClr val="EEA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BCD7CB-6575-4E4A-8801-32FD4D3948DC}" v="149" dt="2026-03-09T20:05:40.179"/>
    <p1510:client id="{995356F5-236C-779D-C812-8146692E52FB}" v="5" dt="2026-03-09T20:35:00.579"/>
    <p1510:client id="{9F240989-39CF-4264-9291-891C758AE31B}" v="228" dt="2026-03-09T20:50:43.900"/>
    <p1510:client id="{E4CAE6E2-B5A7-CEA0-0832-606E49DC9B0B}" v="82" dt="2026-03-10T03:07:08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8D2E-26DD-4AB1-BFC5-69954DAF268C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B657E545-68D2-4CE6-810D-2565D3D57579}">
      <dgm:prSet phldrT="[Texto]" custT="1"/>
      <dgm:spPr/>
      <dgm:t>
        <a:bodyPr/>
        <a:lstStyle/>
        <a:p>
          <a:r>
            <a:rPr lang="pt-BR" sz="2600" b="1"/>
            <a:t>Manual do Estudante</a:t>
          </a:r>
        </a:p>
      </dgm:t>
    </dgm:pt>
    <dgm:pt modelId="{2AF5B168-193C-4182-9549-D3E04EDED02E}" type="parTrans" cxnId="{CE73A744-1C68-4900-B096-9EECE9D22631}">
      <dgm:prSet/>
      <dgm:spPr/>
      <dgm:t>
        <a:bodyPr/>
        <a:lstStyle/>
        <a:p>
          <a:endParaRPr lang="pt-BR"/>
        </a:p>
      </dgm:t>
    </dgm:pt>
    <dgm:pt modelId="{B50BA9D0-AAEF-44C1-AA00-DD3B860F77F1}" type="sibTrans" cxnId="{CE73A744-1C68-4900-B096-9EECE9D22631}">
      <dgm:prSet/>
      <dgm:spPr/>
      <dgm:t>
        <a:bodyPr/>
        <a:lstStyle/>
        <a:p>
          <a:endParaRPr lang="pt-BR"/>
        </a:p>
      </dgm:t>
    </dgm:pt>
    <dgm:pt modelId="{59AEEB95-C39F-4E17-9FF9-F26F057200A0}">
      <dgm:prSet phldrT="[Texto]" custT="1"/>
      <dgm:spPr/>
      <dgm:t>
        <a:bodyPr/>
        <a:lstStyle/>
        <a:p>
          <a:pPr algn="ctr"/>
          <a:r>
            <a:rPr lang="pt-BR" sz="2000"/>
            <a:t>Ministério da Saúde de Angola (</a:t>
          </a:r>
          <a:r>
            <a:rPr lang="pt-BR" sz="2000" b="1"/>
            <a:t>MINSA</a:t>
          </a:r>
          <a:r>
            <a:rPr lang="pt-BR" sz="2000"/>
            <a:t>)</a:t>
          </a:r>
        </a:p>
      </dgm:t>
    </dgm:pt>
    <dgm:pt modelId="{63D706E4-ADA2-42BD-8AE5-825DB0C74A4D}" type="parTrans" cxnId="{201E1BB8-6BDA-40F6-9197-C10B695D6661}">
      <dgm:prSet/>
      <dgm:spPr/>
      <dgm:t>
        <a:bodyPr/>
        <a:lstStyle/>
        <a:p>
          <a:endParaRPr lang="pt-BR"/>
        </a:p>
      </dgm:t>
    </dgm:pt>
    <dgm:pt modelId="{5871DD33-4925-46F9-B3FC-CF36EA56F940}" type="sibTrans" cxnId="{201E1BB8-6BDA-40F6-9197-C10B695D6661}">
      <dgm:prSet/>
      <dgm:spPr/>
      <dgm:t>
        <a:bodyPr/>
        <a:lstStyle/>
        <a:p>
          <a:endParaRPr lang="pt-BR"/>
        </a:p>
      </dgm:t>
    </dgm:pt>
    <dgm:pt modelId="{148BCF28-3505-4FCD-9247-A0234716D238}">
      <dgm:prSet phldrT="[Texto]" custT="1"/>
      <dgm:spPr/>
      <dgm:t>
        <a:bodyPr/>
        <a:lstStyle/>
        <a:p>
          <a:pPr algn="ctr"/>
          <a:r>
            <a:rPr lang="pt-BR" sz="2000"/>
            <a:t>Ministério das Relações Exteriores do Brasil - Agência Brasileira de Cooperação (</a:t>
          </a:r>
          <a:r>
            <a:rPr lang="pt-BR" sz="2000" b="1"/>
            <a:t>MRE/ABC</a:t>
          </a:r>
          <a:r>
            <a:rPr lang="pt-BR" sz="2000"/>
            <a:t>)</a:t>
          </a:r>
        </a:p>
      </dgm:t>
    </dgm:pt>
    <dgm:pt modelId="{C1CDBC4C-8C2A-4BCF-A68C-3ADA2B963100}" type="parTrans" cxnId="{34DF45EF-A085-4041-BAEF-DA4D35ADB4D7}">
      <dgm:prSet/>
      <dgm:spPr/>
      <dgm:t>
        <a:bodyPr/>
        <a:lstStyle/>
        <a:p>
          <a:endParaRPr lang="pt-BR"/>
        </a:p>
      </dgm:t>
    </dgm:pt>
    <dgm:pt modelId="{910A0209-7C64-442E-875F-1761DC8D1CF6}" type="sibTrans" cxnId="{34DF45EF-A085-4041-BAEF-DA4D35ADB4D7}">
      <dgm:prSet/>
      <dgm:spPr/>
      <dgm:t>
        <a:bodyPr/>
        <a:lstStyle/>
        <a:p>
          <a:endParaRPr lang="pt-BR"/>
        </a:p>
      </dgm:t>
    </dgm:pt>
    <dgm:pt modelId="{E51EE1C8-C4A6-4067-B901-A10070A9CBA4}">
      <dgm:prSet phldrT="[Texto]" custT="1"/>
      <dgm:spPr/>
      <dgm:t>
        <a:bodyPr/>
        <a:lstStyle/>
        <a:p>
          <a:pPr algn="ctr"/>
          <a:r>
            <a:rPr lang="pt-BR" sz="2000"/>
            <a:t>Ministério da Saúde do Brasil (</a:t>
          </a:r>
          <a:r>
            <a:rPr lang="pt-BR" sz="2000" b="1"/>
            <a:t>MS</a:t>
          </a:r>
          <a:r>
            <a:rPr lang="pt-BR" sz="2000"/>
            <a:t>)</a:t>
          </a:r>
        </a:p>
      </dgm:t>
    </dgm:pt>
    <dgm:pt modelId="{5E10C831-2E91-4BAE-A519-A86A7B652587}" type="parTrans" cxnId="{DE415E74-27F2-45F0-AD66-854EE38A0603}">
      <dgm:prSet/>
      <dgm:spPr/>
      <dgm:t>
        <a:bodyPr/>
        <a:lstStyle/>
        <a:p>
          <a:endParaRPr lang="pt-BR"/>
        </a:p>
      </dgm:t>
    </dgm:pt>
    <dgm:pt modelId="{D086B50A-CFA4-4A0F-BDFE-872D06A4DFF3}" type="sibTrans" cxnId="{DE415E74-27F2-45F0-AD66-854EE38A0603}">
      <dgm:prSet/>
      <dgm:spPr/>
      <dgm:t>
        <a:bodyPr/>
        <a:lstStyle/>
        <a:p>
          <a:endParaRPr lang="pt-BR"/>
        </a:p>
      </dgm:t>
    </dgm:pt>
    <dgm:pt modelId="{48D85C4E-8ADB-438E-ACF3-A2FB2DCB17FA}">
      <dgm:prSet phldrT="[Texto]" custT="1"/>
      <dgm:spPr/>
      <dgm:t>
        <a:bodyPr/>
        <a:lstStyle/>
        <a:p>
          <a:pPr algn="ctr"/>
          <a:r>
            <a:rPr lang="pt-BR" sz="2000"/>
            <a:t>Empresa Brasileira de Serviços Hospitalares (</a:t>
          </a:r>
          <a:r>
            <a:rPr lang="pt-BR" sz="2000" b="1" err="1"/>
            <a:t>Ebserh</a:t>
          </a:r>
          <a:r>
            <a:rPr lang="pt-BR" sz="2000"/>
            <a:t>)</a:t>
          </a:r>
        </a:p>
      </dgm:t>
    </dgm:pt>
    <dgm:pt modelId="{B73CDA6F-E983-4D4E-9C27-4F3896C80E0D}" type="parTrans" cxnId="{E4C02F1D-5A40-4B89-9F0C-F13075A3A2D7}">
      <dgm:prSet/>
      <dgm:spPr/>
      <dgm:t>
        <a:bodyPr/>
        <a:lstStyle/>
        <a:p>
          <a:endParaRPr lang="pt-BR"/>
        </a:p>
      </dgm:t>
    </dgm:pt>
    <dgm:pt modelId="{32AEA5CB-5F8D-4617-966B-BAC705E22233}" type="sibTrans" cxnId="{E4C02F1D-5A40-4B89-9F0C-F13075A3A2D7}">
      <dgm:prSet/>
      <dgm:spPr/>
      <dgm:t>
        <a:bodyPr/>
        <a:lstStyle/>
        <a:p>
          <a:endParaRPr lang="pt-BR"/>
        </a:p>
      </dgm:t>
    </dgm:pt>
    <dgm:pt modelId="{745F4C8E-8108-4B52-8557-49286D7FCB5E}" type="pres">
      <dgm:prSet presAssocID="{52C58D2E-26DD-4AB1-BFC5-69954DAF268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D3ADD8-7767-41F4-905E-43EFDC1B1FD0}" type="pres">
      <dgm:prSet presAssocID="{52C58D2E-26DD-4AB1-BFC5-69954DAF268C}" presName="matrix" presStyleCnt="0"/>
      <dgm:spPr/>
    </dgm:pt>
    <dgm:pt modelId="{25B6736F-2154-48E0-9130-7AE011A8C47D}" type="pres">
      <dgm:prSet presAssocID="{52C58D2E-26DD-4AB1-BFC5-69954DAF268C}" presName="tile1" presStyleLbl="node1" presStyleIdx="0" presStyleCnt="4" custLinFactNeighborX="-23109"/>
      <dgm:spPr/>
    </dgm:pt>
    <dgm:pt modelId="{F30A2E6F-CF1C-4FB6-BEF0-7FDAC85DC0BA}" type="pres">
      <dgm:prSet presAssocID="{52C58D2E-26DD-4AB1-BFC5-69954DAF268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58B1663-E6F5-4560-95C5-A299408F6669}" type="pres">
      <dgm:prSet presAssocID="{52C58D2E-26DD-4AB1-BFC5-69954DAF268C}" presName="tile2" presStyleLbl="node1" presStyleIdx="1" presStyleCnt="4"/>
      <dgm:spPr/>
    </dgm:pt>
    <dgm:pt modelId="{ABFB2647-35EE-4ABD-8FB8-E5A108DA1270}" type="pres">
      <dgm:prSet presAssocID="{52C58D2E-26DD-4AB1-BFC5-69954DAF268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E8E5C05-0AAA-4A23-A033-414E4A3E62DB}" type="pres">
      <dgm:prSet presAssocID="{52C58D2E-26DD-4AB1-BFC5-69954DAF268C}" presName="tile3" presStyleLbl="node1" presStyleIdx="2" presStyleCnt="4" custLinFactNeighborX="-23109"/>
      <dgm:spPr/>
    </dgm:pt>
    <dgm:pt modelId="{410D2222-9088-490D-A4B2-1F85B165BA24}" type="pres">
      <dgm:prSet presAssocID="{52C58D2E-26DD-4AB1-BFC5-69954DAF268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973CBE2-7A5A-4665-9C7D-67326A436815}" type="pres">
      <dgm:prSet presAssocID="{52C58D2E-26DD-4AB1-BFC5-69954DAF268C}" presName="tile4" presStyleLbl="node1" presStyleIdx="3" presStyleCnt="4" custLinFactNeighborX="1740" custLinFactNeighborY="0"/>
      <dgm:spPr/>
    </dgm:pt>
    <dgm:pt modelId="{85BC682A-B1A0-4EBE-BE13-C4F36B8A434F}" type="pres">
      <dgm:prSet presAssocID="{52C58D2E-26DD-4AB1-BFC5-69954DAF268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6B66AD1-08D9-428B-AA8B-FA6C7D519094}" type="pres">
      <dgm:prSet presAssocID="{52C58D2E-26DD-4AB1-BFC5-69954DAF268C}" presName="centerTile" presStyleLbl="fgShp" presStyleIdx="0" presStyleCnt="1" custScaleX="232875">
        <dgm:presLayoutVars>
          <dgm:chMax val="0"/>
          <dgm:chPref val="0"/>
        </dgm:presLayoutVars>
      </dgm:prSet>
      <dgm:spPr/>
    </dgm:pt>
  </dgm:ptLst>
  <dgm:cxnLst>
    <dgm:cxn modelId="{E28AD504-B10F-4F2F-9CF0-A28F2D7985B4}" type="presOf" srcId="{48D85C4E-8ADB-438E-ACF3-A2FB2DCB17FA}" destId="{85BC682A-B1A0-4EBE-BE13-C4F36B8A434F}" srcOrd="1" destOrd="0" presId="urn:microsoft.com/office/officeart/2005/8/layout/matrix1"/>
    <dgm:cxn modelId="{18223912-7AB8-42EF-8F9C-343F729FBB41}" type="presOf" srcId="{52C58D2E-26DD-4AB1-BFC5-69954DAF268C}" destId="{745F4C8E-8108-4B52-8557-49286D7FCB5E}" srcOrd="0" destOrd="0" presId="urn:microsoft.com/office/officeart/2005/8/layout/matrix1"/>
    <dgm:cxn modelId="{E4C02F1D-5A40-4B89-9F0C-F13075A3A2D7}" srcId="{B657E545-68D2-4CE6-810D-2565D3D57579}" destId="{48D85C4E-8ADB-438E-ACF3-A2FB2DCB17FA}" srcOrd="3" destOrd="0" parTransId="{B73CDA6F-E983-4D4E-9C27-4F3896C80E0D}" sibTransId="{32AEA5CB-5F8D-4617-966B-BAC705E22233}"/>
    <dgm:cxn modelId="{6178CE43-198E-41AD-A72C-6C5F3F810E41}" type="presOf" srcId="{E51EE1C8-C4A6-4067-B901-A10070A9CBA4}" destId="{410D2222-9088-490D-A4B2-1F85B165BA24}" srcOrd="1" destOrd="0" presId="urn:microsoft.com/office/officeart/2005/8/layout/matrix1"/>
    <dgm:cxn modelId="{CE73A744-1C68-4900-B096-9EECE9D22631}" srcId="{52C58D2E-26DD-4AB1-BFC5-69954DAF268C}" destId="{B657E545-68D2-4CE6-810D-2565D3D57579}" srcOrd="0" destOrd="0" parTransId="{2AF5B168-193C-4182-9549-D3E04EDED02E}" sibTransId="{B50BA9D0-AAEF-44C1-AA00-DD3B860F77F1}"/>
    <dgm:cxn modelId="{DE415E74-27F2-45F0-AD66-854EE38A0603}" srcId="{B657E545-68D2-4CE6-810D-2565D3D57579}" destId="{E51EE1C8-C4A6-4067-B901-A10070A9CBA4}" srcOrd="2" destOrd="0" parTransId="{5E10C831-2E91-4BAE-A519-A86A7B652587}" sibTransId="{D086B50A-CFA4-4A0F-BDFE-872D06A4DFF3}"/>
    <dgm:cxn modelId="{87E05878-027C-4DB1-9DA7-E49059AF8784}" type="presOf" srcId="{148BCF28-3505-4FCD-9247-A0234716D238}" destId="{D58B1663-E6F5-4560-95C5-A299408F6669}" srcOrd="0" destOrd="0" presId="urn:microsoft.com/office/officeart/2005/8/layout/matrix1"/>
    <dgm:cxn modelId="{E59B8797-3CF3-4D63-B8EE-34DF0B11B1A0}" type="presOf" srcId="{148BCF28-3505-4FCD-9247-A0234716D238}" destId="{ABFB2647-35EE-4ABD-8FB8-E5A108DA1270}" srcOrd="1" destOrd="0" presId="urn:microsoft.com/office/officeart/2005/8/layout/matrix1"/>
    <dgm:cxn modelId="{535AB8A4-8975-469F-9DC0-DCD8112291D9}" type="presOf" srcId="{59AEEB95-C39F-4E17-9FF9-F26F057200A0}" destId="{F30A2E6F-CF1C-4FB6-BEF0-7FDAC85DC0BA}" srcOrd="1" destOrd="0" presId="urn:microsoft.com/office/officeart/2005/8/layout/matrix1"/>
    <dgm:cxn modelId="{201E1BB8-6BDA-40F6-9197-C10B695D6661}" srcId="{B657E545-68D2-4CE6-810D-2565D3D57579}" destId="{59AEEB95-C39F-4E17-9FF9-F26F057200A0}" srcOrd="0" destOrd="0" parTransId="{63D706E4-ADA2-42BD-8AE5-825DB0C74A4D}" sibTransId="{5871DD33-4925-46F9-B3FC-CF36EA56F940}"/>
    <dgm:cxn modelId="{A2F9FAB8-69AF-4365-B942-ED7A300E1822}" type="presOf" srcId="{48D85C4E-8ADB-438E-ACF3-A2FB2DCB17FA}" destId="{8973CBE2-7A5A-4665-9C7D-67326A436815}" srcOrd="0" destOrd="0" presId="urn:microsoft.com/office/officeart/2005/8/layout/matrix1"/>
    <dgm:cxn modelId="{E2E034C8-4296-47D3-8C73-738F624EBFDF}" type="presOf" srcId="{B657E545-68D2-4CE6-810D-2565D3D57579}" destId="{F6B66AD1-08D9-428B-AA8B-FA6C7D519094}" srcOrd="0" destOrd="0" presId="urn:microsoft.com/office/officeart/2005/8/layout/matrix1"/>
    <dgm:cxn modelId="{3C794CD7-D47D-4F2D-872E-748B43D27580}" type="presOf" srcId="{59AEEB95-C39F-4E17-9FF9-F26F057200A0}" destId="{25B6736F-2154-48E0-9130-7AE011A8C47D}" srcOrd="0" destOrd="0" presId="urn:microsoft.com/office/officeart/2005/8/layout/matrix1"/>
    <dgm:cxn modelId="{BFA7D8E1-206A-4023-819B-068D5DB5CC10}" type="presOf" srcId="{E51EE1C8-C4A6-4067-B901-A10070A9CBA4}" destId="{1E8E5C05-0AAA-4A23-A033-414E4A3E62DB}" srcOrd="0" destOrd="0" presId="urn:microsoft.com/office/officeart/2005/8/layout/matrix1"/>
    <dgm:cxn modelId="{34DF45EF-A085-4041-BAEF-DA4D35ADB4D7}" srcId="{B657E545-68D2-4CE6-810D-2565D3D57579}" destId="{148BCF28-3505-4FCD-9247-A0234716D238}" srcOrd="1" destOrd="0" parTransId="{C1CDBC4C-8C2A-4BCF-A68C-3ADA2B963100}" sibTransId="{910A0209-7C64-442E-875F-1761DC8D1CF6}"/>
    <dgm:cxn modelId="{B5ACB1E4-401D-4D58-9E86-5F09F5BB4A14}" type="presParOf" srcId="{745F4C8E-8108-4B52-8557-49286D7FCB5E}" destId="{A8D3ADD8-7767-41F4-905E-43EFDC1B1FD0}" srcOrd="0" destOrd="0" presId="urn:microsoft.com/office/officeart/2005/8/layout/matrix1"/>
    <dgm:cxn modelId="{80CD6C1F-6151-41C4-A4B0-9611996CE6D9}" type="presParOf" srcId="{A8D3ADD8-7767-41F4-905E-43EFDC1B1FD0}" destId="{25B6736F-2154-48E0-9130-7AE011A8C47D}" srcOrd="0" destOrd="0" presId="urn:microsoft.com/office/officeart/2005/8/layout/matrix1"/>
    <dgm:cxn modelId="{CFA030D0-7F08-4FEC-8AD3-45B6DAEB413C}" type="presParOf" srcId="{A8D3ADD8-7767-41F4-905E-43EFDC1B1FD0}" destId="{F30A2E6F-CF1C-4FB6-BEF0-7FDAC85DC0BA}" srcOrd="1" destOrd="0" presId="urn:microsoft.com/office/officeart/2005/8/layout/matrix1"/>
    <dgm:cxn modelId="{D1B0231D-D252-4660-81AC-AEB4FD0AFA70}" type="presParOf" srcId="{A8D3ADD8-7767-41F4-905E-43EFDC1B1FD0}" destId="{D58B1663-E6F5-4560-95C5-A299408F6669}" srcOrd="2" destOrd="0" presId="urn:microsoft.com/office/officeart/2005/8/layout/matrix1"/>
    <dgm:cxn modelId="{E12B7C0F-3884-4875-A112-3397B21BAFED}" type="presParOf" srcId="{A8D3ADD8-7767-41F4-905E-43EFDC1B1FD0}" destId="{ABFB2647-35EE-4ABD-8FB8-E5A108DA1270}" srcOrd="3" destOrd="0" presId="urn:microsoft.com/office/officeart/2005/8/layout/matrix1"/>
    <dgm:cxn modelId="{EC0F0DD9-8347-4FAB-BBA3-3EEC00084068}" type="presParOf" srcId="{A8D3ADD8-7767-41F4-905E-43EFDC1B1FD0}" destId="{1E8E5C05-0AAA-4A23-A033-414E4A3E62DB}" srcOrd="4" destOrd="0" presId="urn:microsoft.com/office/officeart/2005/8/layout/matrix1"/>
    <dgm:cxn modelId="{16E7FDE6-1209-4D90-B736-31977B3B3A26}" type="presParOf" srcId="{A8D3ADD8-7767-41F4-905E-43EFDC1B1FD0}" destId="{410D2222-9088-490D-A4B2-1F85B165BA24}" srcOrd="5" destOrd="0" presId="urn:microsoft.com/office/officeart/2005/8/layout/matrix1"/>
    <dgm:cxn modelId="{B5865CB9-CC7B-446E-A90E-8A93CD214DBD}" type="presParOf" srcId="{A8D3ADD8-7767-41F4-905E-43EFDC1B1FD0}" destId="{8973CBE2-7A5A-4665-9C7D-67326A436815}" srcOrd="6" destOrd="0" presId="urn:microsoft.com/office/officeart/2005/8/layout/matrix1"/>
    <dgm:cxn modelId="{237E04EE-6472-44DE-AE81-1C4E35B1E4EB}" type="presParOf" srcId="{A8D3ADD8-7767-41F4-905E-43EFDC1B1FD0}" destId="{85BC682A-B1A0-4EBE-BE13-C4F36B8A434F}" srcOrd="7" destOrd="0" presId="urn:microsoft.com/office/officeart/2005/8/layout/matrix1"/>
    <dgm:cxn modelId="{9490D539-9879-487B-BC28-CE693663F24A}" type="presParOf" srcId="{745F4C8E-8108-4B52-8557-49286D7FCB5E}" destId="{F6B66AD1-08D9-428B-AA8B-FA6C7D51909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ABA0F3-B09E-42F6-8546-1C0F8E56C7DA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36EB23B5-9FA7-4022-994E-AD0F3E6A3D3F}">
      <dgm:prSet phldrT="[Texto]" custT="1"/>
      <dgm:spPr>
        <a:solidFill>
          <a:srgbClr val="F6D68E"/>
        </a:solidFill>
      </dgm:spPr>
      <dgm:t>
        <a:bodyPr/>
        <a:lstStyle/>
        <a:p>
          <a:pPr>
            <a:buNone/>
          </a:pPr>
          <a:r>
            <a:rPr lang="pt-BR" sz="2000" b="0">
              <a:solidFill>
                <a:schemeClr val="tx1"/>
              </a:solidFill>
            </a:rPr>
            <a:t>🧭 Etapas iniciais do Programa </a:t>
          </a:r>
        </a:p>
      </dgm:t>
    </dgm:pt>
    <dgm:pt modelId="{FF3D30A4-ABA6-441A-B332-D88F5BC3AA9D}" type="parTrans" cxnId="{A57FFDD3-C41B-43F9-8782-C87050CE57D4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78ABCFBB-AFE3-4DA3-B5D5-C0360D2F6ECD}" type="sibTrans" cxnId="{A57FFDD3-C41B-43F9-8782-C87050CE57D4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1FF170D6-1CD1-484A-930F-46F5A8C5D04D}">
      <dgm:prSet custT="1"/>
      <dgm:spPr>
        <a:solidFill>
          <a:srgbClr val="F6D68E"/>
        </a:solidFill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pt-BR" sz="2000" b="0" kern="1200">
              <a:solidFill>
                <a:schemeClr val="tx1"/>
              </a:solidFill>
            </a:rPr>
            <a:t>📑 Procedimentos e regularização</a:t>
          </a:r>
          <a:endParaRPr lang="pt-BR" sz="2000" b="0" kern="1200">
            <a:solidFill>
              <a:schemeClr val="tx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3CF80182-6331-48B4-9537-324A32DA0B2E}" type="parTrans" cxnId="{779D18CF-C556-4C04-A6D7-0FD579C1F807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70665AB6-9B72-474D-B426-5E1C4FBAACC4}" type="sibTrans" cxnId="{779D18CF-C556-4C04-A6D7-0FD579C1F807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2866950E-B1DB-4068-A76C-206C38B99B10}">
      <dgm:prSet custT="1"/>
      <dgm:spPr>
        <a:solidFill>
          <a:srgbClr val="F6D68E"/>
        </a:solidFill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💻 </a:t>
          </a:r>
          <a:r>
            <a:rPr lang="pt-BR" sz="2000" b="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Sistema de gestão do programa</a:t>
          </a:r>
        </a:p>
      </dgm:t>
    </dgm:pt>
    <dgm:pt modelId="{7DB40FAF-6DFC-4324-BAD1-B7D9BBF52A97}" type="parTrans" cxnId="{3B578758-F071-4F7D-8A87-5AA7B96BA6EB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83D7FEEB-FF12-4A40-9735-2C4D7F67AFB2}" type="sibTrans" cxnId="{3B578758-F071-4F7D-8A87-5AA7B96BA6EB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51E470AD-3F14-489B-8CAB-3769D6D00273}">
      <dgm:prSet custT="1"/>
      <dgm:spPr>
        <a:solidFill>
          <a:srgbClr val="F6D68E"/>
        </a:solidFill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pt-BR" sz="2000" kern="1200">
              <a:solidFill>
                <a:schemeClr val="tx1"/>
              </a:solidFill>
            </a:rPr>
            <a:t>🎓 </a:t>
          </a:r>
          <a:r>
            <a:rPr lang="pt-BR" sz="2000" b="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Fluxos</a:t>
          </a:r>
          <a:r>
            <a:rPr lang="pt-BR" sz="2000" b="0" kern="1200">
              <a:solidFill>
                <a:schemeClr val="tx1"/>
              </a:solidFill>
            </a:rPr>
            <a:t> e et</a:t>
          </a:r>
          <a:r>
            <a:rPr lang="pt-BR" sz="2000" b="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apas das ofertas </a:t>
          </a:r>
          <a:r>
            <a:rPr lang="pt-BR" sz="2000" b="0" kern="1200">
              <a:solidFill>
                <a:schemeClr val="tx1"/>
              </a:solidFill>
            </a:rPr>
            <a:t>formativas</a:t>
          </a:r>
          <a:endParaRPr lang="pt-BR" sz="2000" b="0" kern="1200">
            <a:solidFill>
              <a:schemeClr val="tx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BD251A79-57DC-4A00-845D-55D45AC425E0}" type="parTrans" cxnId="{0FEAD25F-7F95-4F63-BEF9-C34079F07C6D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855C21FC-46FD-4BF2-8D28-D4BC8D5034FD}" type="sibTrans" cxnId="{0FEAD25F-7F95-4F63-BEF9-C34079F07C6D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35DB178E-F93B-4AE1-8838-2DB75B8C2F23}">
      <dgm:prSet custT="1"/>
      <dgm:spPr>
        <a:solidFill>
          <a:srgbClr val="F6D68E"/>
        </a:solidFill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pt-BR" sz="200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🤝 </a:t>
          </a:r>
          <a:r>
            <a:rPr lang="pt-BR" sz="2000" b="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Articulação institucional</a:t>
          </a:r>
          <a:endParaRPr lang="pt-BR" sz="2000" b="0" kern="1200">
            <a:solidFill>
              <a:schemeClr val="tx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8C99D2B6-3258-4426-B62E-8D791E6B6081}" type="parTrans" cxnId="{2704692C-FA3C-4ADD-9208-BEF3D5A2D103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6C735DC4-4A97-4334-8C2D-409EBD2BBAC6}" type="sibTrans" cxnId="{2704692C-FA3C-4ADD-9208-BEF3D5A2D103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A4110B69-C1E1-4892-B9C5-92E0F6E33282}">
      <dgm:prSet custT="1"/>
      <dgm:spPr>
        <a:solidFill>
          <a:srgbClr val="F6D68E"/>
        </a:solidFill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pt-BR" sz="2000">
              <a:solidFill>
                <a:schemeClr val="tx1"/>
              </a:solidFill>
            </a:rPr>
            <a:t>🏠 </a:t>
          </a:r>
          <a:r>
            <a:rPr lang="pt-BR" sz="2000" b="0">
              <a:solidFill>
                <a:schemeClr val="tx1"/>
              </a:solidFill>
            </a:rPr>
            <a:t>Vida prática no Brasil</a:t>
          </a:r>
          <a:endParaRPr lang="pt-BR" sz="2000" b="0" kern="1200">
            <a:solidFill>
              <a:schemeClr val="tx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05EB5CBD-9FB1-49FF-B9B5-9F786779CBDD}" type="parTrans" cxnId="{48D390FD-94C9-4267-90AD-0EEF65B39E0E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6EF919F0-84E6-4867-9BB6-BDD417D2E05A}" type="sibTrans" cxnId="{48D390FD-94C9-4267-90AD-0EEF65B39E0E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F5DF4CC3-CD0C-4BDB-A131-CB253CE14FAE}">
      <dgm:prSet custT="1"/>
      <dgm:spPr>
        <a:solidFill>
          <a:srgbClr val="F6D68E"/>
        </a:solidFill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pt-BR" sz="2000" b="1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🌎 Integração intercultural</a:t>
          </a:r>
          <a:endParaRPr lang="pt-BR" sz="2000" b="1" kern="1200">
            <a:solidFill>
              <a:schemeClr val="tx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324AAA0B-B95A-4DB8-B8E0-B36C0CE63EB0}" type="parTrans" cxnId="{7AD8AF27-3F23-4AA1-909E-CB579476DAB2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44F804E6-23C9-480F-ADF1-A1E388A769C2}" type="sibTrans" cxnId="{7AD8AF27-3F23-4AA1-909E-CB579476DAB2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37F77DDC-7ADD-40E1-B34A-207DA069251F}" type="pres">
      <dgm:prSet presAssocID="{BBABA0F3-B09E-42F6-8546-1C0F8E56C7DA}" presName="diagram" presStyleCnt="0">
        <dgm:presLayoutVars>
          <dgm:dir/>
          <dgm:resizeHandles val="exact"/>
        </dgm:presLayoutVars>
      </dgm:prSet>
      <dgm:spPr/>
    </dgm:pt>
    <dgm:pt modelId="{0E6DDC10-30CE-48D3-971E-10D6F942D9D2}" type="pres">
      <dgm:prSet presAssocID="{36EB23B5-9FA7-4022-994E-AD0F3E6A3D3F}" presName="node" presStyleLbl="node1" presStyleIdx="0" presStyleCnt="7">
        <dgm:presLayoutVars>
          <dgm:bulletEnabled val="1"/>
        </dgm:presLayoutVars>
      </dgm:prSet>
      <dgm:spPr/>
    </dgm:pt>
    <dgm:pt modelId="{E1AB21A0-2E3F-4D5D-BF62-F492B6DA6B24}" type="pres">
      <dgm:prSet presAssocID="{78ABCFBB-AFE3-4DA3-B5D5-C0360D2F6ECD}" presName="sibTrans" presStyleCnt="0"/>
      <dgm:spPr/>
    </dgm:pt>
    <dgm:pt modelId="{DE70A666-2408-442B-89C6-BBF584777EF9}" type="pres">
      <dgm:prSet presAssocID="{1FF170D6-1CD1-484A-930F-46F5A8C5D04D}" presName="node" presStyleLbl="node1" presStyleIdx="1" presStyleCnt="7">
        <dgm:presLayoutVars>
          <dgm:bulletEnabled val="1"/>
        </dgm:presLayoutVars>
      </dgm:prSet>
      <dgm:spPr/>
    </dgm:pt>
    <dgm:pt modelId="{A19DFEBC-DE60-4BAA-8F74-6FB5A95052B1}" type="pres">
      <dgm:prSet presAssocID="{70665AB6-9B72-474D-B426-5E1C4FBAACC4}" presName="sibTrans" presStyleCnt="0"/>
      <dgm:spPr/>
    </dgm:pt>
    <dgm:pt modelId="{ED2E776F-645E-41D2-8F17-37E21CCD61EE}" type="pres">
      <dgm:prSet presAssocID="{51E470AD-3F14-489B-8CAB-3769D6D00273}" presName="node" presStyleLbl="node1" presStyleIdx="2" presStyleCnt="7">
        <dgm:presLayoutVars>
          <dgm:bulletEnabled val="1"/>
        </dgm:presLayoutVars>
      </dgm:prSet>
      <dgm:spPr/>
    </dgm:pt>
    <dgm:pt modelId="{1AC0B1EF-3A49-4F3E-8423-695E3BA86CC1}" type="pres">
      <dgm:prSet presAssocID="{855C21FC-46FD-4BF2-8D28-D4BC8D5034FD}" presName="sibTrans" presStyleCnt="0"/>
      <dgm:spPr/>
    </dgm:pt>
    <dgm:pt modelId="{F41DDCE6-8707-4662-A828-614EACFEF8AC}" type="pres">
      <dgm:prSet presAssocID="{35DB178E-F93B-4AE1-8838-2DB75B8C2F23}" presName="node" presStyleLbl="node1" presStyleIdx="3" presStyleCnt="7">
        <dgm:presLayoutVars>
          <dgm:bulletEnabled val="1"/>
        </dgm:presLayoutVars>
      </dgm:prSet>
      <dgm:spPr/>
    </dgm:pt>
    <dgm:pt modelId="{B36371B8-B9DC-4A9D-A1EC-845950FA316B}" type="pres">
      <dgm:prSet presAssocID="{6C735DC4-4A97-4334-8C2D-409EBD2BBAC6}" presName="sibTrans" presStyleCnt="0"/>
      <dgm:spPr/>
    </dgm:pt>
    <dgm:pt modelId="{666902E1-9F76-4002-97FA-AF4AA3BBB928}" type="pres">
      <dgm:prSet presAssocID="{A4110B69-C1E1-4892-B9C5-92E0F6E33282}" presName="node" presStyleLbl="node1" presStyleIdx="4" presStyleCnt="7">
        <dgm:presLayoutVars>
          <dgm:bulletEnabled val="1"/>
        </dgm:presLayoutVars>
      </dgm:prSet>
      <dgm:spPr/>
    </dgm:pt>
    <dgm:pt modelId="{5C4C0E9C-04D8-4E1E-954D-46654049202D}" type="pres">
      <dgm:prSet presAssocID="{6EF919F0-84E6-4867-9BB6-BDD417D2E05A}" presName="sibTrans" presStyleCnt="0"/>
      <dgm:spPr/>
    </dgm:pt>
    <dgm:pt modelId="{406A471B-01CF-4ED4-B49C-9B95E17E8E56}" type="pres">
      <dgm:prSet presAssocID="{F5DF4CC3-CD0C-4BDB-A131-CB253CE14FAE}" presName="node" presStyleLbl="node1" presStyleIdx="5" presStyleCnt="7">
        <dgm:presLayoutVars>
          <dgm:bulletEnabled val="1"/>
        </dgm:presLayoutVars>
      </dgm:prSet>
      <dgm:spPr/>
    </dgm:pt>
    <dgm:pt modelId="{016369B9-E544-4EDC-A465-015C70F335CB}" type="pres">
      <dgm:prSet presAssocID="{44F804E6-23C9-480F-ADF1-A1E388A769C2}" presName="sibTrans" presStyleCnt="0"/>
      <dgm:spPr/>
    </dgm:pt>
    <dgm:pt modelId="{FFC280E0-6CCA-44E9-B221-0964F3FA914F}" type="pres">
      <dgm:prSet presAssocID="{2866950E-B1DB-4068-A76C-206C38B99B10}" presName="node" presStyleLbl="node1" presStyleIdx="6" presStyleCnt="7">
        <dgm:presLayoutVars>
          <dgm:bulletEnabled val="1"/>
        </dgm:presLayoutVars>
      </dgm:prSet>
      <dgm:spPr/>
    </dgm:pt>
  </dgm:ptLst>
  <dgm:cxnLst>
    <dgm:cxn modelId="{FAAE041B-D349-43F3-B7BD-ADB4F67EED7C}" type="presOf" srcId="{BBABA0F3-B09E-42F6-8546-1C0F8E56C7DA}" destId="{37F77DDC-7ADD-40E1-B34A-207DA069251F}" srcOrd="0" destOrd="0" presId="urn:microsoft.com/office/officeart/2005/8/layout/default"/>
    <dgm:cxn modelId="{7AD8AF27-3F23-4AA1-909E-CB579476DAB2}" srcId="{BBABA0F3-B09E-42F6-8546-1C0F8E56C7DA}" destId="{F5DF4CC3-CD0C-4BDB-A131-CB253CE14FAE}" srcOrd="5" destOrd="0" parTransId="{324AAA0B-B95A-4DB8-B8E0-B36C0CE63EB0}" sibTransId="{44F804E6-23C9-480F-ADF1-A1E388A769C2}"/>
    <dgm:cxn modelId="{2704692C-FA3C-4ADD-9208-BEF3D5A2D103}" srcId="{BBABA0F3-B09E-42F6-8546-1C0F8E56C7DA}" destId="{35DB178E-F93B-4AE1-8838-2DB75B8C2F23}" srcOrd="3" destOrd="0" parTransId="{8C99D2B6-3258-4426-B62E-8D791E6B6081}" sibTransId="{6C735DC4-4A97-4334-8C2D-409EBD2BBAC6}"/>
    <dgm:cxn modelId="{0FEAD25F-7F95-4F63-BEF9-C34079F07C6D}" srcId="{BBABA0F3-B09E-42F6-8546-1C0F8E56C7DA}" destId="{51E470AD-3F14-489B-8CAB-3769D6D00273}" srcOrd="2" destOrd="0" parTransId="{BD251A79-57DC-4A00-845D-55D45AC425E0}" sibTransId="{855C21FC-46FD-4BF2-8D28-D4BC8D5034FD}"/>
    <dgm:cxn modelId="{7CF11565-0568-4B63-B9A1-E44696B9ECBC}" type="presOf" srcId="{2866950E-B1DB-4068-A76C-206C38B99B10}" destId="{FFC280E0-6CCA-44E9-B221-0964F3FA914F}" srcOrd="0" destOrd="0" presId="urn:microsoft.com/office/officeart/2005/8/layout/default"/>
    <dgm:cxn modelId="{0D023652-ED60-4AC9-90CE-9D53E9C263DF}" type="presOf" srcId="{F5DF4CC3-CD0C-4BDB-A131-CB253CE14FAE}" destId="{406A471B-01CF-4ED4-B49C-9B95E17E8E56}" srcOrd="0" destOrd="0" presId="urn:microsoft.com/office/officeart/2005/8/layout/default"/>
    <dgm:cxn modelId="{3B578758-F071-4F7D-8A87-5AA7B96BA6EB}" srcId="{BBABA0F3-B09E-42F6-8546-1C0F8E56C7DA}" destId="{2866950E-B1DB-4068-A76C-206C38B99B10}" srcOrd="6" destOrd="0" parTransId="{7DB40FAF-6DFC-4324-BAD1-B7D9BBF52A97}" sibTransId="{83D7FEEB-FF12-4A40-9735-2C4D7F67AFB2}"/>
    <dgm:cxn modelId="{8D3040A9-A836-477E-9D2E-11BAEECF49D8}" type="presOf" srcId="{36EB23B5-9FA7-4022-994E-AD0F3E6A3D3F}" destId="{0E6DDC10-30CE-48D3-971E-10D6F942D9D2}" srcOrd="0" destOrd="0" presId="urn:microsoft.com/office/officeart/2005/8/layout/default"/>
    <dgm:cxn modelId="{495AB8AE-46C5-4A6E-B030-2FE12E50A8B6}" type="presOf" srcId="{1FF170D6-1CD1-484A-930F-46F5A8C5D04D}" destId="{DE70A666-2408-442B-89C6-BBF584777EF9}" srcOrd="0" destOrd="0" presId="urn:microsoft.com/office/officeart/2005/8/layout/default"/>
    <dgm:cxn modelId="{23A588B4-EB4C-4A2D-A838-D14A5A51DC3E}" type="presOf" srcId="{35DB178E-F93B-4AE1-8838-2DB75B8C2F23}" destId="{F41DDCE6-8707-4662-A828-614EACFEF8AC}" srcOrd="0" destOrd="0" presId="urn:microsoft.com/office/officeart/2005/8/layout/default"/>
    <dgm:cxn modelId="{F1EC60CE-E630-4097-8621-146AF3662D06}" type="presOf" srcId="{A4110B69-C1E1-4892-B9C5-92E0F6E33282}" destId="{666902E1-9F76-4002-97FA-AF4AA3BBB928}" srcOrd="0" destOrd="0" presId="urn:microsoft.com/office/officeart/2005/8/layout/default"/>
    <dgm:cxn modelId="{779D18CF-C556-4C04-A6D7-0FD579C1F807}" srcId="{BBABA0F3-B09E-42F6-8546-1C0F8E56C7DA}" destId="{1FF170D6-1CD1-484A-930F-46F5A8C5D04D}" srcOrd="1" destOrd="0" parTransId="{3CF80182-6331-48B4-9537-324A32DA0B2E}" sibTransId="{70665AB6-9B72-474D-B426-5E1C4FBAACC4}"/>
    <dgm:cxn modelId="{A57FFDD3-C41B-43F9-8782-C87050CE57D4}" srcId="{BBABA0F3-B09E-42F6-8546-1C0F8E56C7DA}" destId="{36EB23B5-9FA7-4022-994E-AD0F3E6A3D3F}" srcOrd="0" destOrd="0" parTransId="{FF3D30A4-ABA6-441A-B332-D88F5BC3AA9D}" sibTransId="{78ABCFBB-AFE3-4DA3-B5D5-C0360D2F6ECD}"/>
    <dgm:cxn modelId="{C5582AF6-63D6-436B-BDDF-624317A1DA1F}" type="presOf" srcId="{51E470AD-3F14-489B-8CAB-3769D6D00273}" destId="{ED2E776F-645E-41D2-8F17-37E21CCD61EE}" srcOrd="0" destOrd="0" presId="urn:microsoft.com/office/officeart/2005/8/layout/default"/>
    <dgm:cxn modelId="{48D390FD-94C9-4267-90AD-0EEF65B39E0E}" srcId="{BBABA0F3-B09E-42F6-8546-1C0F8E56C7DA}" destId="{A4110B69-C1E1-4892-B9C5-92E0F6E33282}" srcOrd="4" destOrd="0" parTransId="{05EB5CBD-9FB1-49FF-B9B5-9F786779CBDD}" sibTransId="{6EF919F0-84E6-4867-9BB6-BDD417D2E05A}"/>
    <dgm:cxn modelId="{E7421A1B-0C7A-4EAC-BBB1-715CBD8ECA4F}" type="presParOf" srcId="{37F77DDC-7ADD-40E1-B34A-207DA069251F}" destId="{0E6DDC10-30CE-48D3-971E-10D6F942D9D2}" srcOrd="0" destOrd="0" presId="urn:microsoft.com/office/officeart/2005/8/layout/default"/>
    <dgm:cxn modelId="{AF25E4A0-FCBD-445B-925C-68B9368E2DAA}" type="presParOf" srcId="{37F77DDC-7ADD-40E1-B34A-207DA069251F}" destId="{E1AB21A0-2E3F-4D5D-BF62-F492B6DA6B24}" srcOrd="1" destOrd="0" presId="urn:microsoft.com/office/officeart/2005/8/layout/default"/>
    <dgm:cxn modelId="{E0F2BA29-C7B0-46C9-9D06-BC41EE8CB6C8}" type="presParOf" srcId="{37F77DDC-7ADD-40E1-B34A-207DA069251F}" destId="{DE70A666-2408-442B-89C6-BBF584777EF9}" srcOrd="2" destOrd="0" presId="urn:microsoft.com/office/officeart/2005/8/layout/default"/>
    <dgm:cxn modelId="{5BDC8247-00F1-4CB1-84DE-F156A4F6DA26}" type="presParOf" srcId="{37F77DDC-7ADD-40E1-B34A-207DA069251F}" destId="{A19DFEBC-DE60-4BAA-8F74-6FB5A95052B1}" srcOrd="3" destOrd="0" presId="urn:microsoft.com/office/officeart/2005/8/layout/default"/>
    <dgm:cxn modelId="{03AFC9EB-0DDB-4F27-9B11-93DD2A8CC8CF}" type="presParOf" srcId="{37F77DDC-7ADD-40E1-B34A-207DA069251F}" destId="{ED2E776F-645E-41D2-8F17-37E21CCD61EE}" srcOrd="4" destOrd="0" presId="urn:microsoft.com/office/officeart/2005/8/layout/default"/>
    <dgm:cxn modelId="{D1931B3D-FBA4-4CC6-A9D7-C58A0985A697}" type="presParOf" srcId="{37F77DDC-7ADD-40E1-B34A-207DA069251F}" destId="{1AC0B1EF-3A49-4F3E-8423-695E3BA86CC1}" srcOrd="5" destOrd="0" presId="urn:microsoft.com/office/officeart/2005/8/layout/default"/>
    <dgm:cxn modelId="{B0584445-0725-42FB-8F9C-266F49CD42AC}" type="presParOf" srcId="{37F77DDC-7ADD-40E1-B34A-207DA069251F}" destId="{F41DDCE6-8707-4662-A828-614EACFEF8AC}" srcOrd="6" destOrd="0" presId="urn:microsoft.com/office/officeart/2005/8/layout/default"/>
    <dgm:cxn modelId="{712067BD-EBAD-4496-9560-2DA84DF24856}" type="presParOf" srcId="{37F77DDC-7ADD-40E1-B34A-207DA069251F}" destId="{B36371B8-B9DC-4A9D-A1EC-845950FA316B}" srcOrd="7" destOrd="0" presId="urn:microsoft.com/office/officeart/2005/8/layout/default"/>
    <dgm:cxn modelId="{20535FB2-80D4-4C0D-8600-92CD6B64A149}" type="presParOf" srcId="{37F77DDC-7ADD-40E1-B34A-207DA069251F}" destId="{666902E1-9F76-4002-97FA-AF4AA3BBB928}" srcOrd="8" destOrd="0" presId="urn:microsoft.com/office/officeart/2005/8/layout/default"/>
    <dgm:cxn modelId="{EEE5CC12-49FB-48ED-8A73-E0987C0334AC}" type="presParOf" srcId="{37F77DDC-7ADD-40E1-B34A-207DA069251F}" destId="{5C4C0E9C-04D8-4E1E-954D-46654049202D}" srcOrd="9" destOrd="0" presId="urn:microsoft.com/office/officeart/2005/8/layout/default"/>
    <dgm:cxn modelId="{DD523657-1844-4A82-A034-8FD5BB302B24}" type="presParOf" srcId="{37F77DDC-7ADD-40E1-B34A-207DA069251F}" destId="{406A471B-01CF-4ED4-B49C-9B95E17E8E56}" srcOrd="10" destOrd="0" presId="urn:microsoft.com/office/officeart/2005/8/layout/default"/>
    <dgm:cxn modelId="{6F7AAE8C-09E9-4066-87B3-9E5B13AA243D}" type="presParOf" srcId="{37F77DDC-7ADD-40E1-B34A-207DA069251F}" destId="{016369B9-E544-4EDC-A465-015C70F335CB}" srcOrd="11" destOrd="0" presId="urn:microsoft.com/office/officeart/2005/8/layout/default"/>
    <dgm:cxn modelId="{D89AFCCA-AAEC-4024-94CE-AFD9A766BE3B}" type="presParOf" srcId="{37F77DDC-7ADD-40E1-B34A-207DA069251F}" destId="{FFC280E0-6CCA-44E9-B221-0964F3FA914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ABA0F3-B09E-42F6-8546-1C0F8E56C7DA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36EB23B5-9FA7-4022-994E-AD0F3E6A3D3F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pt-BR" sz="1600" b="1" dirty="0"/>
            <a:t>🧭 Etapas iniciais do Programa </a:t>
          </a:r>
          <a:endParaRPr lang="pt-BR" sz="1600" dirty="0"/>
        </a:p>
      </dgm:t>
    </dgm:pt>
    <dgm:pt modelId="{FF3D30A4-ABA6-441A-B332-D88F5BC3AA9D}" type="parTrans" cxnId="{A57FFDD3-C41B-43F9-8782-C87050CE57D4}">
      <dgm:prSet/>
      <dgm:spPr/>
      <dgm:t>
        <a:bodyPr/>
        <a:lstStyle/>
        <a:p>
          <a:endParaRPr lang="pt-BR" sz="1600"/>
        </a:p>
      </dgm:t>
    </dgm:pt>
    <dgm:pt modelId="{78ABCFBB-AFE3-4DA3-B5D5-C0360D2F6ECD}" type="sibTrans" cxnId="{A57FFDD3-C41B-43F9-8782-C87050CE57D4}">
      <dgm:prSet/>
      <dgm:spPr/>
      <dgm:t>
        <a:bodyPr/>
        <a:lstStyle/>
        <a:p>
          <a:endParaRPr lang="pt-BR" sz="1600"/>
        </a:p>
      </dgm:t>
    </dgm:pt>
    <dgm:pt modelId="{AE7E4331-AC5E-493E-AD71-19881EF2D4FF}">
      <dgm:prSet phldrT="[Texto]" custT="1"/>
      <dgm:spPr>
        <a:solidFill>
          <a:srgbClr val="ED7D31">
            <a:lumMod val="60000"/>
            <a:lumOff val="40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🤝 </a:t>
          </a:r>
          <a:r>
            <a:rPr lang="pt-B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Articulação institucional: </a:t>
          </a:r>
          <a:r>
            <a:rPr lang="pt-B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Relacionamento com instituições formadoras, </a:t>
          </a:r>
          <a:r>
            <a:rPr lang="pt-BR" sz="16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HUs</a:t>
          </a:r>
          <a:r>
            <a:rPr lang="pt-B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, órgãos e setores parceiros do programa</a:t>
          </a:r>
        </a:p>
      </dgm:t>
    </dgm:pt>
    <dgm:pt modelId="{D0EA292A-9713-4750-AEF4-BFB441BFE9A8}" type="parTrans" cxnId="{2A3B8A7F-B5E6-4B80-ABB2-4A9357E4B19B}">
      <dgm:prSet/>
      <dgm:spPr/>
      <dgm:t>
        <a:bodyPr/>
        <a:lstStyle/>
        <a:p>
          <a:endParaRPr lang="pt-BR" sz="1600"/>
        </a:p>
      </dgm:t>
    </dgm:pt>
    <dgm:pt modelId="{53189B52-4495-46EF-A0CD-451FA1657E0F}" type="sibTrans" cxnId="{2A3B8A7F-B5E6-4B80-ABB2-4A9357E4B19B}">
      <dgm:prSet/>
      <dgm:spPr/>
      <dgm:t>
        <a:bodyPr/>
        <a:lstStyle/>
        <a:p>
          <a:endParaRPr lang="pt-BR" sz="1600"/>
        </a:p>
      </dgm:t>
    </dgm:pt>
    <dgm:pt modelId="{1FF170D6-1CD1-484A-930F-46F5A8C5D04D}">
      <dgm:prSet custT="1"/>
      <dgm:spPr>
        <a:solidFill>
          <a:srgbClr val="ED7D31">
            <a:lumMod val="60000"/>
            <a:lumOff val="40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pt-BR" sz="1600" b="1" kern="1200" dirty="0"/>
            <a:t>📑 Procedimentos e regularização</a:t>
          </a:r>
          <a:r>
            <a:rPr lang="pt-BR" sz="1600" b="0" kern="1200" dirty="0"/>
            <a:t>: orientações </a:t>
          </a:r>
          <a:r>
            <a:rPr lang="pt-B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sobre</a:t>
          </a:r>
          <a:r>
            <a:rPr lang="pt-BR" sz="1600" b="0" kern="1200" dirty="0"/>
            <a:t> matrícula, documentação e regularidade migratória no Brasil</a:t>
          </a:r>
          <a:endParaRPr lang="pt-BR" sz="1600" b="0" kern="1200" dirty="0">
            <a:effectLst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3CF80182-6331-48B4-9537-324A32DA0B2E}" type="parTrans" cxnId="{779D18CF-C556-4C04-A6D7-0FD579C1F807}">
      <dgm:prSet/>
      <dgm:spPr/>
      <dgm:t>
        <a:bodyPr/>
        <a:lstStyle/>
        <a:p>
          <a:endParaRPr lang="pt-BR" sz="1600"/>
        </a:p>
      </dgm:t>
    </dgm:pt>
    <dgm:pt modelId="{70665AB6-9B72-474D-B426-5E1C4FBAACC4}" type="sibTrans" cxnId="{779D18CF-C556-4C04-A6D7-0FD579C1F807}">
      <dgm:prSet/>
      <dgm:spPr/>
      <dgm:t>
        <a:bodyPr/>
        <a:lstStyle/>
        <a:p>
          <a:endParaRPr lang="pt-BR" sz="1600"/>
        </a:p>
      </dgm:t>
    </dgm:pt>
    <dgm:pt modelId="{56962DBC-69E9-4D8E-8DFD-AB648F4EE777}">
      <dgm:prSet custT="1"/>
      <dgm:spPr>
        <a:solidFill>
          <a:srgbClr val="ED7D31">
            <a:lumMod val="60000"/>
            <a:lumOff val="40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pt-BR" sz="1600" kern="1200" dirty="0"/>
            <a:t>🎓 </a:t>
          </a:r>
          <a:r>
            <a:rPr lang="pt-B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Fluxos</a:t>
          </a:r>
          <a:r>
            <a:rPr lang="pt-BR" sz="1600" b="1" kern="1200" dirty="0"/>
            <a:t> e et</a:t>
          </a:r>
          <a:r>
            <a:rPr lang="pt-B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apas das ofertas </a:t>
          </a:r>
          <a:r>
            <a:rPr lang="pt-BR" sz="1600" b="1" kern="1200" dirty="0"/>
            <a:t>formativas:</a:t>
          </a:r>
          <a:r>
            <a:rPr lang="pt-BR" sz="1600" kern="1200" dirty="0"/>
            <a:t> </a:t>
          </a:r>
          <a:r>
            <a:rPr lang="pt-BR" sz="1600" kern="1200" dirty="0" err="1"/>
            <a:t>fellowship</a:t>
          </a:r>
          <a:r>
            <a:rPr lang="pt-BR" sz="1600" kern="1200" dirty="0"/>
            <a:t> (residência), mestrado, doutorado, especialização e estágio</a:t>
          </a:r>
          <a:endParaRPr lang="pt-BR" sz="1600" kern="1200" dirty="0">
            <a:effectLst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60C329DB-41A0-48EE-BD49-D5B9407DE99A}" type="parTrans" cxnId="{2405A678-4374-4849-938E-19F963B1D2EB}">
      <dgm:prSet/>
      <dgm:spPr/>
      <dgm:t>
        <a:bodyPr/>
        <a:lstStyle/>
        <a:p>
          <a:endParaRPr lang="pt-BR" sz="1600"/>
        </a:p>
      </dgm:t>
    </dgm:pt>
    <dgm:pt modelId="{B4B073B9-8599-496C-84E0-2A37892BB993}" type="sibTrans" cxnId="{2405A678-4374-4849-938E-19F963B1D2EB}">
      <dgm:prSet/>
      <dgm:spPr/>
      <dgm:t>
        <a:bodyPr/>
        <a:lstStyle/>
        <a:p>
          <a:endParaRPr lang="pt-BR" sz="1600"/>
        </a:p>
      </dgm:t>
    </dgm:pt>
    <dgm:pt modelId="{012691DA-4DBB-45AF-9648-73EA8535C9A2}">
      <dgm:prSet phldrT="[Texto]" custT="1"/>
      <dgm:spPr>
        <a:solidFill>
          <a:srgbClr val="ED7D31">
            <a:lumMod val="60000"/>
            <a:lumOff val="40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>
            <a:buNone/>
          </a:pPr>
          <a:r>
            <a:rPr lang="pt-BR" sz="1600" dirty="0"/>
            <a:t>🏠 </a:t>
          </a:r>
          <a:r>
            <a:rPr lang="pt-BR" sz="1600" b="1" dirty="0"/>
            <a:t>Vida prática no Brasil: </a:t>
          </a:r>
          <a:r>
            <a:rPr lang="pt-BR" sz="1600" b="0" dirty="0"/>
            <a:t>Orientações sobre moradia, comunicação e aspectos do cotidiano.</a:t>
          </a:r>
          <a:endParaRPr lang="pt-BR" sz="1600" b="0" dirty="0">
            <a:latin typeface="+mn-lt"/>
          </a:endParaRPr>
        </a:p>
      </dgm:t>
    </dgm:pt>
    <dgm:pt modelId="{3E88A835-8FB8-44DC-BD4A-3004B6927A99}" type="parTrans" cxnId="{6AF5AD56-E3CC-4258-922E-C8B151C3627B}">
      <dgm:prSet/>
      <dgm:spPr/>
      <dgm:t>
        <a:bodyPr/>
        <a:lstStyle/>
        <a:p>
          <a:endParaRPr lang="pt-BR" sz="1600"/>
        </a:p>
      </dgm:t>
    </dgm:pt>
    <dgm:pt modelId="{3434BE83-D6F6-4E49-9BE4-1B7BB34A5C8D}" type="sibTrans" cxnId="{6AF5AD56-E3CC-4258-922E-C8B151C3627B}">
      <dgm:prSet/>
      <dgm:spPr/>
      <dgm:t>
        <a:bodyPr/>
        <a:lstStyle/>
        <a:p>
          <a:endParaRPr lang="pt-BR" sz="1600"/>
        </a:p>
      </dgm:t>
    </dgm:pt>
    <dgm:pt modelId="{65401AF5-5CBA-4483-BBBE-0ADD49D0124C}">
      <dgm:prSet custT="1"/>
      <dgm:spPr>
        <a:solidFill>
          <a:srgbClr val="ED7D31">
            <a:lumMod val="60000"/>
            <a:lumOff val="40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🌎 </a:t>
          </a:r>
          <a:r>
            <a:rPr lang="pt-B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Integração intercultural: </a:t>
          </a:r>
          <a:r>
            <a:rPr lang="pt-B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Reflexões sobre sociabilidade e relações interpessoais em contextos transculturais.</a:t>
          </a:r>
        </a:p>
      </dgm:t>
    </dgm:pt>
    <dgm:pt modelId="{1ADDAF33-1E72-44D0-B885-C97225BF03D6}" type="parTrans" cxnId="{FD6A2C84-21B2-400C-9290-FAF29D0464CD}">
      <dgm:prSet/>
      <dgm:spPr/>
      <dgm:t>
        <a:bodyPr/>
        <a:lstStyle/>
        <a:p>
          <a:endParaRPr lang="pt-BR" sz="1600"/>
        </a:p>
      </dgm:t>
    </dgm:pt>
    <dgm:pt modelId="{0DBD2688-FA23-46FC-BE99-1D72F17D3ADF}" type="sibTrans" cxnId="{FD6A2C84-21B2-400C-9290-FAF29D0464CD}">
      <dgm:prSet/>
      <dgm:spPr/>
      <dgm:t>
        <a:bodyPr/>
        <a:lstStyle/>
        <a:p>
          <a:endParaRPr lang="pt-BR" sz="1600"/>
        </a:p>
      </dgm:t>
    </dgm:pt>
    <dgm:pt modelId="{2866950E-B1DB-4068-A76C-206C38B99B10}">
      <dgm:prSet custT="1"/>
      <dgm:spPr>
        <a:solidFill>
          <a:srgbClr val="ED7D31">
            <a:lumMod val="60000"/>
            <a:lumOff val="40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💻 </a:t>
          </a:r>
          <a:r>
            <a:rPr lang="pt-B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Sistema de gestão do programa: </a:t>
          </a:r>
          <a:r>
            <a:rPr lang="pt-B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Uso do SGPFS para acompanhamento da trajetória formativa.</a:t>
          </a:r>
        </a:p>
      </dgm:t>
    </dgm:pt>
    <dgm:pt modelId="{7DB40FAF-6DFC-4324-BAD1-B7D9BBF52A97}" type="parTrans" cxnId="{3B578758-F071-4F7D-8A87-5AA7B96BA6EB}">
      <dgm:prSet/>
      <dgm:spPr/>
      <dgm:t>
        <a:bodyPr/>
        <a:lstStyle/>
        <a:p>
          <a:endParaRPr lang="pt-BR" sz="1600"/>
        </a:p>
      </dgm:t>
    </dgm:pt>
    <dgm:pt modelId="{83D7FEEB-FF12-4A40-9735-2C4D7F67AFB2}" type="sibTrans" cxnId="{3B578758-F071-4F7D-8A87-5AA7B96BA6EB}">
      <dgm:prSet/>
      <dgm:spPr/>
      <dgm:t>
        <a:bodyPr/>
        <a:lstStyle/>
        <a:p>
          <a:endParaRPr lang="pt-BR" sz="1600"/>
        </a:p>
      </dgm:t>
    </dgm:pt>
    <dgm:pt modelId="{CDFDE3E9-5076-42A2-A474-1D4033804F84}" type="pres">
      <dgm:prSet presAssocID="{BBABA0F3-B09E-42F6-8546-1C0F8E56C7DA}" presName="linear" presStyleCnt="0">
        <dgm:presLayoutVars>
          <dgm:animLvl val="lvl"/>
          <dgm:resizeHandles val="exact"/>
        </dgm:presLayoutVars>
      </dgm:prSet>
      <dgm:spPr/>
    </dgm:pt>
    <dgm:pt modelId="{02FAA932-C8FA-4A5A-BE0A-651EF781E52B}" type="pres">
      <dgm:prSet presAssocID="{36EB23B5-9FA7-4022-994E-AD0F3E6A3D3F}" presName="parentText" presStyleLbl="node1" presStyleIdx="0" presStyleCnt="7" custLinFactNeighborX="88" custLinFactNeighborY="-55730">
        <dgm:presLayoutVars>
          <dgm:chMax val="0"/>
          <dgm:bulletEnabled val="1"/>
        </dgm:presLayoutVars>
      </dgm:prSet>
      <dgm:spPr/>
    </dgm:pt>
    <dgm:pt modelId="{B0728740-B5A2-4339-8A4F-4F4A6E642AEC}" type="pres">
      <dgm:prSet presAssocID="{78ABCFBB-AFE3-4DA3-B5D5-C0360D2F6ECD}" presName="spacer" presStyleCnt="0"/>
      <dgm:spPr/>
    </dgm:pt>
    <dgm:pt modelId="{E77671A1-60A5-4D69-B945-4FF5EEB2A188}" type="pres">
      <dgm:prSet presAssocID="{1FF170D6-1CD1-484A-930F-46F5A8C5D04D}" presName="parentText" presStyleLbl="node1" presStyleIdx="1" presStyleCnt="7">
        <dgm:presLayoutVars>
          <dgm:chMax val="0"/>
          <dgm:bulletEnabled val="1"/>
        </dgm:presLayoutVars>
      </dgm:prSet>
      <dgm:spPr>
        <a:xfrm>
          <a:off x="0" y="610935"/>
          <a:ext cx="10389070" cy="468000"/>
        </a:xfrm>
        <a:prstGeom prst="roundRect">
          <a:avLst/>
        </a:prstGeom>
      </dgm:spPr>
    </dgm:pt>
    <dgm:pt modelId="{0895F5D8-F67F-43E3-A102-3566D5FFF197}" type="pres">
      <dgm:prSet presAssocID="{70665AB6-9B72-474D-B426-5E1C4FBAACC4}" presName="spacer" presStyleCnt="0"/>
      <dgm:spPr/>
    </dgm:pt>
    <dgm:pt modelId="{09C049FC-8415-4974-B470-52BE84BCB955}" type="pres">
      <dgm:prSet presAssocID="{56962DBC-69E9-4D8E-8DFD-AB648F4EE777}" presName="parentText" presStyleLbl="node1" presStyleIdx="2" presStyleCnt="7">
        <dgm:presLayoutVars>
          <dgm:chMax val="0"/>
          <dgm:bulletEnabled val="1"/>
        </dgm:presLayoutVars>
      </dgm:prSet>
      <dgm:spPr>
        <a:xfrm>
          <a:off x="0" y="1150935"/>
          <a:ext cx="10389070" cy="468000"/>
        </a:xfrm>
        <a:prstGeom prst="roundRect">
          <a:avLst/>
        </a:prstGeom>
      </dgm:spPr>
    </dgm:pt>
    <dgm:pt modelId="{58643929-312B-49D2-AC30-671C8A4F61FC}" type="pres">
      <dgm:prSet presAssocID="{B4B073B9-8599-496C-84E0-2A37892BB993}" presName="spacer" presStyleCnt="0"/>
      <dgm:spPr/>
    </dgm:pt>
    <dgm:pt modelId="{1AEF8600-737E-4E06-A4D0-BDE774D8C46F}" type="pres">
      <dgm:prSet presAssocID="{AE7E4331-AC5E-493E-AD71-19881EF2D4FF}" presName="parentText" presStyleLbl="node1" presStyleIdx="3" presStyleCnt="7">
        <dgm:presLayoutVars>
          <dgm:chMax val="0"/>
          <dgm:bulletEnabled val="1"/>
        </dgm:presLayoutVars>
      </dgm:prSet>
      <dgm:spPr>
        <a:xfrm>
          <a:off x="0" y="1690935"/>
          <a:ext cx="10389070" cy="468000"/>
        </a:xfrm>
        <a:prstGeom prst="roundRect">
          <a:avLst/>
        </a:prstGeom>
      </dgm:spPr>
    </dgm:pt>
    <dgm:pt modelId="{E2ED1F31-DA19-4C4D-88F3-AD9DFA9C1DE3}" type="pres">
      <dgm:prSet presAssocID="{53189B52-4495-46EF-A0CD-451FA1657E0F}" presName="spacer" presStyleCnt="0"/>
      <dgm:spPr/>
    </dgm:pt>
    <dgm:pt modelId="{FAFAED9A-3868-4FE1-818D-C9FFAD5BCD1E}" type="pres">
      <dgm:prSet presAssocID="{012691DA-4DBB-45AF-9648-73EA8535C9A2}" presName="parentText" presStyleLbl="node1" presStyleIdx="4" presStyleCnt="7">
        <dgm:presLayoutVars>
          <dgm:chMax val="0"/>
          <dgm:bulletEnabled val="1"/>
        </dgm:presLayoutVars>
      </dgm:prSet>
      <dgm:spPr>
        <a:xfrm>
          <a:off x="0" y="2230935"/>
          <a:ext cx="10389070" cy="468000"/>
        </a:xfrm>
        <a:prstGeom prst="roundRect">
          <a:avLst/>
        </a:prstGeom>
      </dgm:spPr>
    </dgm:pt>
    <dgm:pt modelId="{B0C82823-FE04-443D-94A9-D1C1442693C5}" type="pres">
      <dgm:prSet presAssocID="{3434BE83-D6F6-4E49-9BE4-1B7BB34A5C8D}" presName="spacer" presStyleCnt="0"/>
      <dgm:spPr/>
    </dgm:pt>
    <dgm:pt modelId="{86274738-AFA7-46F4-96DF-96FCDD61704E}" type="pres">
      <dgm:prSet presAssocID="{65401AF5-5CBA-4483-BBBE-0ADD49D0124C}" presName="parentText" presStyleLbl="node1" presStyleIdx="5" presStyleCnt="7">
        <dgm:presLayoutVars>
          <dgm:chMax val="0"/>
          <dgm:bulletEnabled val="1"/>
        </dgm:presLayoutVars>
      </dgm:prSet>
      <dgm:spPr>
        <a:xfrm>
          <a:off x="0" y="2770935"/>
          <a:ext cx="10389070" cy="468000"/>
        </a:xfrm>
        <a:prstGeom prst="roundRect">
          <a:avLst/>
        </a:prstGeom>
      </dgm:spPr>
    </dgm:pt>
    <dgm:pt modelId="{84E183CC-59C2-45D2-88A8-91FC9E90B6F4}" type="pres">
      <dgm:prSet presAssocID="{0DBD2688-FA23-46FC-BE99-1D72F17D3ADF}" presName="spacer" presStyleCnt="0"/>
      <dgm:spPr/>
    </dgm:pt>
    <dgm:pt modelId="{81343C6A-EE6C-4751-8109-86F432A56465}" type="pres">
      <dgm:prSet presAssocID="{2866950E-B1DB-4068-A76C-206C38B99B10}" presName="parentText" presStyleLbl="node1" presStyleIdx="6" presStyleCnt="7">
        <dgm:presLayoutVars>
          <dgm:chMax val="0"/>
          <dgm:bulletEnabled val="1"/>
        </dgm:presLayoutVars>
      </dgm:prSet>
      <dgm:spPr>
        <a:xfrm>
          <a:off x="0" y="3310935"/>
          <a:ext cx="10389070" cy="468000"/>
        </a:xfrm>
        <a:prstGeom prst="roundRect">
          <a:avLst/>
        </a:prstGeom>
      </dgm:spPr>
    </dgm:pt>
  </dgm:ptLst>
  <dgm:cxnLst>
    <dgm:cxn modelId="{7A6E9419-E235-4A22-81BE-0E2A16C75F9F}" type="presOf" srcId="{56962DBC-69E9-4D8E-8DFD-AB648F4EE777}" destId="{09C049FC-8415-4974-B470-52BE84BCB955}" srcOrd="0" destOrd="0" presId="urn:microsoft.com/office/officeart/2005/8/layout/vList2"/>
    <dgm:cxn modelId="{9F19171A-9454-491F-BDA7-89CE68A46C8F}" type="presOf" srcId="{36EB23B5-9FA7-4022-994E-AD0F3E6A3D3F}" destId="{02FAA932-C8FA-4A5A-BE0A-651EF781E52B}" srcOrd="0" destOrd="0" presId="urn:microsoft.com/office/officeart/2005/8/layout/vList2"/>
    <dgm:cxn modelId="{EE952C5F-67D1-4578-880F-0952EFE36EF7}" type="presOf" srcId="{012691DA-4DBB-45AF-9648-73EA8535C9A2}" destId="{FAFAED9A-3868-4FE1-818D-C9FFAD5BCD1E}" srcOrd="0" destOrd="0" presId="urn:microsoft.com/office/officeart/2005/8/layout/vList2"/>
    <dgm:cxn modelId="{9CEE0C6F-44E9-41C3-B18A-DB06087759A2}" type="presOf" srcId="{65401AF5-5CBA-4483-BBBE-0ADD49D0124C}" destId="{86274738-AFA7-46F4-96DF-96FCDD61704E}" srcOrd="0" destOrd="0" presId="urn:microsoft.com/office/officeart/2005/8/layout/vList2"/>
    <dgm:cxn modelId="{2AF69771-D473-458B-9085-E07D3886E58D}" type="presOf" srcId="{AE7E4331-AC5E-493E-AD71-19881EF2D4FF}" destId="{1AEF8600-737E-4E06-A4D0-BDE774D8C46F}" srcOrd="0" destOrd="0" presId="urn:microsoft.com/office/officeart/2005/8/layout/vList2"/>
    <dgm:cxn modelId="{6AF5AD56-E3CC-4258-922E-C8B151C3627B}" srcId="{BBABA0F3-B09E-42F6-8546-1C0F8E56C7DA}" destId="{012691DA-4DBB-45AF-9648-73EA8535C9A2}" srcOrd="4" destOrd="0" parTransId="{3E88A835-8FB8-44DC-BD4A-3004B6927A99}" sibTransId="{3434BE83-D6F6-4E49-9BE4-1B7BB34A5C8D}"/>
    <dgm:cxn modelId="{3B578758-F071-4F7D-8A87-5AA7B96BA6EB}" srcId="{BBABA0F3-B09E-42F6-8546-1C0F8E56C7DA}" destId="{2866950E-B1DB-4068-A76C-206C38B99B10}" srcOrd="6" destOrd="0" parTransId="{7DB40FAF-6DFC-4324-BAD1-B7D9BBF52A97}" sibTransId="{83D7FEEB-FF12-4A40-9735-2C4D7F67AFB2}"/>
    <dgm:cxn modelId="{2405A678-4374-4849-938E-19F963B1D2EB}" srcId="{BBABA0F3-B09E-42F6-8546-1C0F8E56C7DA}" destId="{56962DBC-69E9-4D8E-8DFD-AB648F4EE777}" srcOrd="2" destOrd="0" parTransId="{60C329DB-41A0-48EE-BD49-D5B9407DE99A}" sibTransId="{B4B073B9-8599-496C-84E0-2A37892BB993}"/>
    <dgm:cxn modelId="{2A3B8A7F-B5E6-4B80-ABB2-4A9357E4B19B}" srcId="{BBABA0F3-B09E-42F6-8546-1C0F8E56C7DA}" destId="{AE7E4331-AC5E-493E-AD71-19881EF2D4FF}" srcOrd="3" destOrd="0" parTransId="{D0EA292A-9713-4750-AEF4-BFB441BFE9A8}" sibTransId="{53189B52-4495-46EF-A0CD-451FA1657E0F}"/>
    <dgm:cxn modelId="{E2FC7782-6929-4BC6-A63F-ADA96ED92A5C}" type="presOf" srcId="{BBABA0F3-B09E-42F6-8546-1C0F8E56C7DA}" destId="{CDFDE3E9-5076-42A2-A474-1D4033804F84}" srcOrd="0" destOrd="0" presId="urn:microsoft.com/office/officeart/2005/8/layout/vList2"/>
    <dgm:cxn modelId="{FD6A2C84-21B2-400C-9290-FAF29D0464CD}" srcId="{BBABA0F3-B09E-42F6-8546-1C0F8E56C7DA}" destId="{65401AF5-5CBA-4483-BBBE-0ADD49D0124C}" srcOrd="5" destOrd="0" parTransId="{1ADDAF33-1E72-44D0-B885-C97225BF03D6}" sibTransId="{0DBD2688-FA23-46FC-BE99-1D72F17D3ADF}"/>
    <dgm:cxn modelId="{4AFE0C9B-1BC2-41F0-A996-66C939B8FAED}" type="presOf" srcId="{1FF170D6-1CD1-484A-930F-46F5A8C5D04D}" destId="{E77671A1-60A5-4D69-B945-4FF5EEB2A188}" srcOrd="0" destOrd="0" presId="urn:microsoft.com/office/officeart/2005/8/layout/vList2"/>
    <dgm:cxn modelId="{3092C5B5-AFE7-46E7-B9B5-1A79A04F74ED}" type="presOf" srcId="{2866950E-B1DB-4068-A76C-206C38B99B10}" destId="{81343C6A-EE6C-4751-8109-86F432A56465}" srcOrd="0" destOrd="0" presId="urn:microsoft.com/office/officeart/2005/8/layout/vList2"/>
    <dgm:cxn modelId="{779D18CF-C556-4C04-A6D7-0FD579C1F807}" srcId="{BBABA0F3-B09E-42F6-8546-1C0F8E56C7DA}" destId="{1FF170D6-1CD1-484A-930F-46F5A8C5D04D}" srcOrd="1" destOrd="0" parTransId="{3CF80182-6331-48B4-9537-324A32DA0B2E}" sibTransId="{70665AB6-9B72-474D-B426-5E1C4FBAACC4}"/>
    <dgm:cxn modelId="{A57FFDD3-C41B-43F9-8782-C87050CE57D4}" srcId="{BBABA0F3-B09E-42F6-8546-1C0F8E56C7DA}" destId="{36EB23B5-9FA7-4022-994E-AD0F3E6A3D3F}" srcOrd="0" destOrd="0" parTransId="{FF3D30A4-ABA6-441A-B332-D88F5BC3AA9D}" sibTransId="{78ABCFBB-AFE3-4DA3-B5D5-C0360D2F6ECD}"/>
    <dgm:cxn modelId="{46FE621B-151E-498C-8504-3E0D414251DE}" type="presParOf" srcId="{CDFDE3E9-5076-42A2-A474-1D4033804F84}" destId="{02FAA932-C8FA-4A5A-BE0A-651EF781E52B}" srcOrd="0" destOrd="0" presId="urn:microsoft.com/office/officeart/2005/8/layout/vList2"/>
    <dgm:cxn modelId="{783D8564-A45C-4662-A633-A1D5666333D4}" type="presParOf" srcId="{CDFDE3E9-5076-42A2-A474-1D4033804F84}" destId="{B0728740-B5A2-4339-8A4F-4F4A6E642AEC}" srcOrd="1" destOrd="0" presId="urn:microsoft.com/office/officeart/2005/8/layout/vList2"/>
    <dgm:cxn modelId="{2D93202F-E6E1-49B5-98EE-50294CA44188}" type="presParOf" srcId="{CDFDE3E9-5076-42A2-A474-1D4033804F84}" destId="{E77671A1-60A5-4D69-B945-4FF5EEB2A188}" srcOrd="2" destOrd="0" presId="urn:microsoft.com/office/officeart/2005/8/layout/vList2"/>
    <dgm:cxn modelId="{4B3D66AE-25A3-4CDA-8148-D11347F3BFA7}" type="presParOf" srcId="{CDFDE3E9-5076-42A2-A474-1D4033804F84}" destId="{0895F5D8-F67F-43E3-A102-3566D5FFF197}" srcOrd="3" destOrd="0" presId="urn:microsoft.com/office/officeart/2005/8/layout/vList2"/>
    <dgm:cxn modelId="{BA283726-A83F-4147-BC75-C3005B494D40}" type="presParOf" srcId="{CDFDE3E9-5076-42A2-A474-1D4033804F84}" destId="{09C049FC-8415-4974-B470-52BE84BCB955}" srcOrd="4" destOrd="0" presId="urn:microsoft.com/office/officeart/2005/8/layout/vList2"/>
    <dgm:cxn modelId="{AF707800-E616-4704-A31C-F3B832C20A97}" type="presParOf" srcId="{CDFDE3E9-5076-42A2-A474-1D4033804F84}" destId="{58643929-312B-49D2-AC30-671C8A4F61FC}" srcOrd="5" destOrd="0" presId="urn:microsoft.com/office/officeart/2005/8/layout/vList2"/>
    <dgm:cxn modelId="{C03E8ECB-E0A3-4E7F-AA18-B00249A33C3D}" type="presParOf" srcId="{CDFDE3E9-5076-42A2-A474-1D4033804F84}" destId="{1AEF8600-737E-4E06-A4D0-BDE774D8C46F}" srcOrd="6" destOrd="0" presId="urn:microsoft.com/office/officeart/2005/8/layout/vList2"/>
    <dgm:cxn modelId="{27A69CB5-6D2D-4C2F-B19B-E5E749BEAD1B}" type="presParOf" srcId="{CDFDE3E9-5076-42A2-A474-1D4033804F84}" destId="{E2ED1F31-DA19-4C4D-88F3-AD9DFA9C1DE3}" srcOrd="7" destOrd="0" presId="urn:microsoft.com/office/officeart/2005/8/layout/vList2"/>
    <dgm:cxn modelId="{E1AAD9CC-57A0-45A7-8400-30FA3D7F0B49}" type="presParOf" srcId="{CDFDE3E9-5076-42A2-A474-1D4033804F84}" destId="{FAFAED9A-3868-4FE1-818D-C9FFAD5BCD1E}" srcOrd="8" destOrd="0" presId="urn:microsoft.com/office/officeart/2005/8/layout/vList2"/>
    <dgm:cxn modelId="{09CE7F5F-7C5A-41BA-87CE-9614BB2C74C7}" type="presParOf" srcId="{CDFDE3E9-5076-42A2-A474-1D4033804F84}" destId="{B0C82823-FE04-443D-94A9-D1C1442693C5}" srcOrd="9" destOrd="0" presId="urn:microsoft.com/office/officeart/2005/8/layout/vList2"/>
    <dgm:cxn modelId="{2E49E600-3D06-477F-9ADA-199AF7621C57}" type="presParOf" srcId="{CDFDE3E9-5076-42A2-A474-1D4033804F84}" destId="{86274738-AFA7-46F4-96DF-96FCDD61704E}" srcOrd="10" destOrd="0" presId="urn:microsoft.com/office/officeart/2005/8/layout/vList2"/>
    <dgm:cxn modelId="{668DAAFE-8455-4CC6-BBD3-F9A937577401}" type="presParOf" srcId="{CDFDE3E9-5076-42A2-A474-1D4033804F84}" destId="{84E183CC-59C2-45D2-88A8-91FC9E90B6F4}" srcOrd="11" destOrd="0" presId="urn:microsoft.com/office/officeart/2005/8/layout/vList2"/>
    <dgm:cxn modelId="{6BE21A75-2B1E-4D8D-B2DB-C28ED56E5BB8}" type="presParOf" srcId="{CDFDE3E9-5076-42A2-A474-1D4033804F84}" destId="{81343C6A-EE6C-4751-8109-86F432A5646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C8FB7E-E1CF-4E36-BA44-32F3DB5ABF00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0847C16F-53D2-45A2-A552-88C636B6EF41}">
      <dgm:prSet phldrT="[Texto]" custT="1"/>
      <dgm:spPr>
        <a:solidFill>
          <a:srgbClr val="F6D68E"/>
        </a:solidFill>
      </dgm:spPr>
      <dgm:t>
        <a:bodyPr/>
        <a:lstStyle/>
        <a:p>
          <a:r>
            <a:rPr lang="pt-BR" sz="1800" b="0">
              <a:solidFill>
                <a:schemeClr val="tx1"/>
              </a:solidFill>
              <a:latin typeface="+mn-lt"/>
            </a:rPr>
            <a:t>Passaporte e Visto para o Brasil</a:t>
          </a:r>
        </a:p>
      </dgm:t>
    </dgm:pt>
    <dgm:pt modelId="{E7952155-D637-4A11-AA06-C2E7652B2772}" type="parTrans" cxnId="{CDD8936D-2468-4A51-A2BA-6D97C2E2380B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D1D8C311-FC34-4811-9CF7-5D6199CAF437}" type="sibTrans" cxnId="{CDD8936D-2468-4A51-A2BA-6D97C2E2380B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3C5BF4B0-0D69-440C-8335-3434EF8AC5CE}">
      <dgm:prSet phldrT="[Texto]" custT="1"/>
      <dgm:spPr>
        <a:solidFill>
          <a:srgbClr val="F6D68E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pt-BR" sz="1800" b="0">
              <a:solidFill>
                <a:schemeClr val="tx1"/>
              </a:solidFill>
              <a:latin typeface="+mn-lt"/>
            </a:rPr>
            <a:t>Abertura de conta bancária</a:t>
          </a:r>
        </a:p>
      </dgm:t>
    </dgm:pt>
    <dgm:pt modelId="{E62732C5-E3B8-40FD-9FF2-461527215187}" type="parTrans" cxnId="{3DA2EB1D-AFE3-49E3-B560-CA894190F894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E87F342D-7863-404B-AFBF-E9EB8CC37F19}" type="sibTrans" cxnId="{3DA2EB1D-AFE3-49E3-B560-CA894190F894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07EE5975-CD78-4EB7-99A3-14E6AB5A8A3D}">
      <dgm:prSet phldrT="[Texto]" custT="1"/>
      <dgm:spPr>
        <a:solidFill>
          <a:srgbClr val="F6D68E"/>
        </a:solidFill>
      </dgm:spPr>
      <dgm:t>
        <a:bodyPr/>
        <a:lstStyle/>
        <a:p>
          <a:r>
            <a:rPr lang="pt-BR" sz="1800" b="0">
              <a:solidFill>
                <a:schemeClr val="tx1"/>
              </a:solidFill>
              <a:latin typeface="+mn-lt"/>
            </a:rPr>
            <a:t>Vacinas</a:t>
          </a:r>
        </a:p>
      </dgm:t>
    </dgm:pt>
    <dgm:pt modelId="{22A0D867-8759-407C-A44D-3BB5B450AC4B}" type="parTrans" cxnId="{BEAB74C0-1A95-4BD2-9197-6918B0CA479D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A1CD9AE9-21E6-4982-9722-050887135DDB}" type="sibTrans" cxnId="{BEAB74C0-1A95-4BD2-9197-6918B0CA479D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5EF07D95-C2A8-4A12-AD7C-B576B1E3DB6F}">
      <dgm:prSet phldrT="[Texto]" custT="1"/>
      <dgm:spPr>
        <a:solidFill>
          <a:srgbClr val="F6D68E"/>
        </a:solidFill>
      </dgm:spPr>
      <dgm:t>
        <a:bodyPr/>
        <a:lstStyle/>
        <a:p>
          <a:r>
            <a:rPr lang="pt-BR" sz="1800" b="0">
              <a:solidFill>
                <a:schemeClr val="tx1"/>
              </a:solidFill>
              <a:latin typeface="+mn-lt"/>
            </a:rPr>
            <a:t>Emissão de Cadastro de Pessoa Física</a:t>
          </a:r>
        </a:p>
      </dgm:t>
    </dgm:pt>
    <dgm:pt modelId="{6FAE7DB4-25E5-4FDC-AF19-1B26C1ED1E03}" type="parTrans" cxnId="{20F6ECEB-8DC0-49E3-BAAE-4D731AC7D9A0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E91BD746-A727-4D78-A288-C6CF8A2BDAC0}" type="sibTrans" cxnId="{20F6ECEB-8DC0-49E3-BAAE-4D731AC7D9A0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0D38DA05-EE6A-453E-8940-AD913D2337BB}">
      <dgm:prSet phldrT="[Texto]" custT="1"/>
      <dgm:spPr>
        <a:solidFill>
          <a:srgbClr val="F6D68E"/>
        </a:solidFill>
      </dgm:spPr>
      <dgm:t>
        <a:bodyPr/>
        <a:lstStyle/>
        <a:p>
          <a:pPr>
            <a:buNone/>
          </a:pPr>
          <a:r>
            <a:rPr lang="pt-BR" sz="1800" b="0">
              <a:solidFill>
                <a:schemeClr val="tx1"/>
              </a:solidFill>
              <a:latin typeface="+mn-lt"/>
            </a:rPr>
            <a:t>Carteira de Registro Nacional Migratório</a:t>
          </a:r>
        </a:p>
      </dgm:t>
    </dgm:pt>
    <dgm:pt modelId="{54B2F8E0-A073-4632-8BBB-8F31E82E9925}" type="parTrans" cxnId="{850D31DE-145B-440B-AF07-702EE0B3AA90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E70A013E-8B4C-4C92-B731-CFAD7A88A4F8}" type="sibTrans" cxnId="{850D31DE-145B-440B-AF07-702EE0B3AA90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84F8D4F9-89B0-4A13-8846-9FEF290580A7}">
      <dgm:prSet phldrT="[Texto]" custT="1"/>
      <dgm:spPr>
        <a:solidFill>
          <a:srgbClr val="F6D68E"/>
        </a:solidFill>
      </dgm:spPr>
      <dgm:t>
        <a:bodyPr/>
        <a:lstStyle/>
        <a:p>
          <a:pPr>
            <a:buNone/>
          </a:pPr>
          <a:r>
            <a:rPr lang="pt-BR" sz="1800" b="0">
              <a:solidFill>
                <a:schemeClr val="tx1"/>
              </a:solidFill>
              <a:latin typeface="+mn-lt"/>
            </a:rPr>
            <a:t>Seguro Saúde e Seguro repatriação funerária</a:t>
          </a:r>
        </a:p>
      </dgm:t>
    </dgm:pt>
    <dgm:pt modelId="{8407F124-3356-44D5-9A9E-A735C3691C65}" type="parTrans" cxnId="{B18D1A4D-3B1E-4662-920F-FB195C8ECA64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DED6F26A-0FFA-4E43-9380-3193A1B7C485}" type="sibTrans" cxnId="{B18D1A4D-3B1E-4662-920F-FB195C8ECA64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CA7F3849-9A43-4DE1-8170-5C74B56B9115}">
      <dgm:prSet phldrT="[Texto]" custT="1"/>
      <dgm:spPr>
        <a:solidFill>
          <a:srgbClr val="F6D68E"/>
        </a:solidFill>
      </dgm:spPr>
      <dgm:t>
        <a:bodyPr/>
        <a:lstStyle/>
        <a:p>
          <a:pPr>
            <a:buNone/>
          </a:pPr>
          <a:r>
            <a:rPr lang="pt-BR" sz="1800" b="0">
              <a:solidFill>
                <a:schemeClr val="tx1"/>
              </a:solidFill>
              <a:latin typeface="+mn-lt"/>
            </a:rPr>
            <a:t>Emissão de Cartão Nacional de Saúde </a:t>
          </a:r>
        </a:p>
      </dgm:t>
    </dgm:pt>
    <dgm:pt modelId="{8979874F-B0D0-4F98-A100-66E352C8C5BB}" type="parTrans" cxnId="{899CF7AC-DB33-4048-AAF2-BD6F46B12FD5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4237109F-4745-4E82-9797-3B81554313D8}" type="sibTrans" cxnId="{899CF7AC-DB33-4048-AAF2-BD6F46B12FD5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3364AAF3-2CD4-4D9D-8AA3-C50B20E48C1E}">
      <dgm:prSet phldrT="[Texto]" custT="1"/>
      <dgm:spPr>
        <a:solidFill>
          <a:srgbClr val="F6D68E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pt-BR" sz="1800" b="0">
              <a:solidFill>
                <a:schemeClr val="tx1"/>
              </a:solidFill>
              <a:latin typeface="+mn-lt"/>
            </a:rPr>
            <a:t>Emissão e baixa do Registro no Conselho Regional</a:t>
          </a:r>
        </a:p>
      </dgm:t>
    </dgm:pt>
    <dgm:pt modelId="{FAB25523-9FCA-4617-8178-477226151F90}" type="parTrans" cxnId="{D179630E-F581-418D-A560-57005E3A1EFE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55CC3ED7-102A-45F5-82CC-8A9C54F725E8}" type="sibTrans" cxnId="{D179630E-F581-418D-A560-57005E3A1EFE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639C72DA-239B-4879-9BD7-66B6B6F6E138}">
      <dgm:prSet phldrT="[Texto]" custT="1"/>
      <dgm:spPr>
        <a:solidFill>
          <a:srgbClr val="F6D68E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pt-BR" sz="1800" b="0">
              <a:solidFill>
                <a:schemeClr val="tx1"/>
              </a:solidFill>
              <a:latin typeface="+mn-lt"/>
            </a:rPr>
            <a:t>Locação de imóvel</a:t>
          </a:r>
        </a:p>
      </dgm:t>
    </dgm:pt>
    <dgm:pt modelId="{88ABFF5D-45F9-4F64-827B-7A14D35E782E}" type="parTrans" cxnId="{768ADBB5-ECE7-4B41-B716-7AA377A35451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4C8EAE63-ACD4-4D0A-86FA-217A3E5CD77C}" type="sibTrans" cxnId="{768ADBB5-ECE7-4B41-B716-7AA377A35451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2D8BCDF3-AC1F-4134-901F-5770BECD7572}">
      <dgm:prSet phldrT="[Texto]" custT="1"/>
      <dgm:spPr>
        <a:solidFill>
          <a:srgbClr val="F6D68E"/>
        </a:solidFill>
      </dgm:spPr>
      <dgm:t>
        <a:bodyPr/>
        <a:lstStyle/>
        <a:p>
          <a:pPr>
            <a:buNone/>
          </a:pPr>
          <a:r>
            <a:rPr lang="pt-BR" sz="1800" b="0">
              <a:solidFill>
                <a:schemeClr val="tx1"/>
              </a:solidFill>
              <a:latin typeface="+mn-lt"/>
            </a:rPr>
            <a:t>Obtenção de chip para telefone Celular</a:t>
          </a:r>
        </a:p>
      </dgm:t>
    </dgm:pt>
    <dgm:pt modelId="{04426177-9A23-4AC5-9A26-4FA3A3B4F87C}" type="parTrans" cxnId="{05256F3C-6F49-4E0C-BA19-19DF0EF77A65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E8DA3FA5-C323-4931-975E-3D4C58B46C41}" type="sibTrans" cxnId="{05256F3C-6F49-4E0C-BA19-19DF0EF77A65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20148B8F-C7A4-472D-82B4-975226678DF2}" type="pres">
      <dgm:prSet presAssocID="{6BC8FB7E-E1CF-4E36-BA44-32F3DB5ABF00}" presName="diagram" presStyleCnt="0">
        <dgm:presLayoutVars>
          <dgm:dir/>
          <dgm:resizeHandles val="exact"/>
        </dgm:presLayoutVars>
      </dgm:prSet>
      <dgm:spPr/>
    </dgm:pt>
    <dgm:pt modelId="{D49594E0-58CB-47A7-9B3F-9B5EB041C10C}" type="pres">
      <dgm:prSet presAssocID="{0847C16F-53D2-45A2-A552-88C636B6EF41}" presName="node" presStyleLbl="node1" presStyleIdx="0" presStyleCnt="10">
        <dgm:presLayoutVars>
          <dgm:bulletEnabled val="1"/>
        </dgm:presLayoutVars>
      </dgm:prSet>
      <dgm:spPr/>
    </dgm:pt>
    <dgm:pt modelId="{24E8DA08-854D-4C02-ACB4-5B878C1A282B}" type="pres">
      <dgm:prSet presAssocID="{D1D8C311-FC34-4811-9CF7-5D6199CAF437}" presName="sibTrans" presStyleCnt="0"/>
      <dgm:spPr/>
    </dgm:pt>
    <dgm:pt modelId="{A059823F-1B94-4180-9EEA-FD09529493FD}" type="pres">
      <dgm:prSet presAssocID="{07EE5975-CD78-4EB7-99A3-14E6AB5A8A3D}" presName="node" presStyleLbl="node1" presStyleIdx="1" presStyleCnt="10">
        <dgm:presLayoutVars>
          <dgm:bulletEnabled val="1"/>
        </dgm:presLayoutVars>
      </dgm:prSet>
      <dgm:spPr/>
    </dgm:pt>
    <dgm:pt modelId="{B88C7B9D-0ED6-4FF9-A837-F4F0F5224A2E}" type="pres">
      <dgm:prSet presAssocID="{A1CD9AE9-21E6-4982-9722-050887135DDB}" presName="sibTrans" presStyleCnt="0"/>
      <dgm:spPr/>
    </dgm:pt>
    <dgm:pt modelId="{D9658F7E-A0B0-4DA7-BB05-1CADF5A002F0}" type="pres">
      <dgm:prSet presAssocID="{5EF07D95-C2A8-4A12-AD7C-B576B1E3DB6F}" presName="node" presStyleLbl="node1" presStyleIdx="2" presStyleCnt="10">
        <dgm:presLayoutVars>
          <dgm:bulletEnabled val="1"/>
        </dgm:presLayoutVars>
      </dgm:prSet>
      <dgm:spPr/>
    </dgm:pt>
    <dgm:pt modelId="{79C1C8AA-69B3-45CF-818C-E0809987E0CB}" type="pres">
      <dgm:prSet presAssocID="{E91BD746-A727-4D78-A288-C6CF8A2BDAC0}" presName="sibTrans" presStyleCnt="0"/>
      <dgm:spPr/>
    </dgm:pt>
    <dgm:pt modelId="{F17EC05F-4F25-41C8-B140-6E87235F5017}" type="pres">
      <dgm:prSet presAssocID="{0D38DA05-EE6A-453E-8940-AD913D2337BB}" presName="node" presStyleLbl="node1" presStyleIdx="3" presStyleCnt="10">
        <dgm:presLayoutVars>
          <dgm:bulletEnabled val="1"/>
        </dgm:presLayoutVars>
      </dgm:prSet>
      <dgm:spPr/>
    </dgm:pt>
    <dgm:pt modelId="{FEA9D118-993E-4A1F-895B-513780E4636E}" type="pres">
      <dgm:prSet presAssocID="{E70A013E-8B4C-4C92-B731-CFAD7A88A4F8}" presName="sibTrans" presStyleCnt="0"/>
      <dgm:spPr/>
    </dgm:pt>
    <dgm:pt modelId="{5C5BB488-3285-4C28-A742-19AE6AB65619}" type="pres">
      <dgm:prSet presAssocID="{3C5BF4B0-0D69-440C-8335-3434EF8AC5CE}" presName="node" presStyleLbl="node1" presStyleIdx="4" presStyleCnt="10">
        <dgm:presLayoutVars>
          <dgm:bulletEnabled val="1"/>
        </dgm:presLayoutVars>
      </dgm:prSet>
      <dgm:spPr/>
    </dgm:pt>
    <dgm:pt modelId="{12C7DE35-2A55-4B24-B918-2A11D444A5BC}" type="pres">
      <dgm:prSet presAssocID="{E87F342D-7863-404B-AFBF-E9EB8CC37F19}" presName="sibTrans" presStyleCnt="0"/>
      <dgm:spPr/>
    </dgm:pt>
    <dgm:pt modelId="{337BA8E8-EECC-4685-A63E-BF7D4BBB0007}" type="pres">
      <dgm:prSet presAssocID="{84F8D4F9-89B0-4A13-8846-9FEF290580A7}" presName="node" presStyleLbl="node1" presStyleIdx="5" presStyleCnt="10">
        <dgm:presLayoutVars>
          <dgm:bulletEnabled val="1"/>
        </dgm:presLayoutVars>
      </dgm:prSet>
      <dgm:spPr/>
    </dgm:pt>
    <dgm:pt modelId="{307C8627-029B-4CC5-AE09-4A1178AD778D}" type="pres">
      <dgm:prSet presAssocID="{DED6F26A-0FFA-4E43-9380-3193A1B7C485}" presName="sibTrans" presStyleCnt="0"/>
      <dgm:spPr/>
    </dgm:pt>
    <dgm:pt modelId="{EE3981B9-E1CE-417E-9222-BD21E24C4177}" type="pres">
      <dgm:prSet presAssocID="{CA7F3849-9A43-4DE1-8170-5C74B56B9115}" presName="node" presStyleLbl="node1" presStyleIdx="6" presStyleCnt="10">
        <dgm:presLayoutVars>
          <dgm:bulletEnabled val="1"/>
        </dgm:presLayoutVars>
      </dgm:prSet>
      <dgm:spPr/>
    </dgm:pt>
    <dgm:pt modelId="{1C78AA40-5E5E-4F4B-9276-9BD056473741}" type="pres">
      <dgm:prSet presAssocID="{4237109F-4745-4E82-9797-3B81554313D8}" presName="sibTrans" presStyleCnt="0"/>
      <dgm:spPr/>
    </dgm:pt>
    <dgm:pt modelId="{A44B87C8-6AB7-4C6F-8827-D9CF604BA808}" type="pres">
      <dgm:prSet presAssocID="{3364AAF3-2CD4-4D9D-8AA3-C50B20E48C1E}" presName="node" presStyleLbl="node1" presStyleIdx="7" presStyleCnt="10">
        <dgm:presLayoutVars>
          <dgm:bulletEnabled val="1"/>
        </dgm:presLayoutVars>
      </dgm:prSet>
      <dgm:spPr/>
    </dgm:pt>
    <dgm:pt modelId="{A5F3C832-2684-408C-B015-6F911DB62B1E}" type="pres">
      <dgm:prSet presAssocID="{55CC3ED7-102A-45F5-82CC-8A9C54F725E8}" presName="sibTrans" presStyleCnt="0"/>
      <dgm:spPr/>
    </dgm:pt>
    <dgm:pt modelId="{E96A2DD0-C6AD-4EB2-889B-D4A3F16F67A3}" type="pres">
      <dgm:prSet presAssocID="{639C72DA-239B-4879-9BD7-66B6B6F6E138}" presName="node" presStyleLbl="node1" presStyleIdx="8" presStyleCnt="10">
        <dgm:presLayoutVars>
          <dgm:bulletEnabled val="1"/>
        </dgm:presLayoutVars>
      </dgm:prSet>
      <dgm:spPr/>
    </dgm:pt>
    <dgm:pt modelId="{9EA8A5C7-766D-4644-9F88-17ED3144F928}" type="pres">
      <dgm:prSet presAssocID="{4C8EAE63-ACD4-4D0A-86FA-217A3E5CD77C}" presName="sibTrans" presStyleCnt="0"/>
      <dgm:spPr/>
    </dgm:pt>
    <dgm:pt modelId="{C17909F0-3FC0-49BD-B7B1-66F2D4D68CD6}" type="pres">
      <dgm:prSet presAssocID="{2D8BCDF3-AC1F-4134-901F-5770BECD7572}" presName="node" presStyleLbl="node1" presStyleIdx="9" presStyleCnt="10">
        <dgm:presLayoutVars>
          <dgm:bulletEnabled val="1"/>
        </dgm:presLayoutVars>
      </dgm:prSet>
      <dgm:spPr/>
    </dgm:pt>
  </dgm:ptLst>
  <dgm:cxnLst>
    <dgm:cxn modelId="{65A1E406-2023-4542-B510-F76EDBF07C00}" type="presOf" srcId="{3C5BF4B0-0D69-440C-8335-3434EF8AC5CE}" destId="{5C5BB488-3285-4C28-A742-19AE6AB65619}" srcOrd="0" destOrd="0" presId="urn:microsoft.com/office/officeart/2005/8/layout/default"/>
    <dgm:cxn modelId="{1BA6110B-3B95-442F-B14E-C6EE09911E8F}" type="presOf" srcId="{6BC8FB7E-E1CF-4E36-BA44-32F3DB5ABF00}" destId="{20148B8F-C7A4-472D-82B4-975226678DF2}" srcOrd="0" destOrd="0" presId="urn:microsoft.com/office/officeart/2005/8/layout/default"/>
    <dgm:cxn modelId="{D87C380B-4936-4E2F-88E5-065244928225}" type="presOf" srcId="{3364AAF3-2CD4-4D9D-8AA3-C50B20E48C1E}" destId="{A44B87C8-6AB7-4C6F-8827-D9CF604BA808}" srcOrd="0" destOrd="0" presId="urn:microsoft.com/office/officeart/2005/8/layout/default"/>
    <dgm:cxn modelId="{D179630E-F581-418D-A560-57005E3A1EFE}" srcId="{6BC8FB7E-E1CF-4E36-BA44-32F3DB5ABF00}" destId="{3364AAF3-2CD4-4D9D-8AA3-C50B20E48C1E}" srcOrd="7" destOrd="0" parTransId="{FAB25523-9FCA-4617-8178-477226151F90}" sibTransId="{55CC3ED7-102A-45F5-82CC-8A9C54F725E8}"/>
    <dgm:cxn modelId="{15A12119-37B0-4286-8978-9081FD59C0DB}" type="presOf" srcId="{0847C16F-53D2-45A2-A552-88C636B6EF41}" destId="{D49594E0-58CB-47A7-9B3F-9B5EB041C10C}" srcOrd="0" destOrd="0" presId="urn:microsoft.com/office/officeart/2005/8/layout/default"/>
    <dgm:cxn modelId="{3DA2EB1D-AFE3-49E3-B560-CA894190F894}" srcId="{6BC8FB7E-E1CF-4E36-BA44-32F3DB5ABF00}" destId="{3C5BF4B0-0D69-440C-8335-3434EF8AC5CE}" srcOrd="4" destOrd="0" parTransId="{E62732C5-E3B8-40FD-9FF2-461527215187}" sibTransId="{E87F342D-7863-404B-AFBF-E9EB8CC37F19}"/>
    <dgm:cxn modelId="{05256F3C-6F49-4E0C-BA19-19DF0EF77A65}" srcId="{6BC8FB7E-E1CF-4E36-BA44-32F3DB5ABF00}" destId="{2D8BCDF3-AC1F-4134-901F-5770BECD7572}" srcOrd="9" destOrd="0" parTransId="{04426177-9A23-4AC5-9A26-4FA3A3B4F87C}" sibTransId="{E8DA3FA5-C323-4931-975E-3D4C58B46C41}"/>
    <dgm:cxn modelId="{62BBEB40-2755-4801-830D-9ED8D765E42C}" type="presOf" srcId="{639C72DA-239B-4879-9BD7-66B6B6F6E138}" destId="{E96A2DD0-C6AD-4EB2-889B-D4A3F16F67A3}" srcOrd="0" destOrd="0" presId="urn:microsoft.com/office/officeart/2005/8/layout/default"/>
    <dgm:cxn modelId="{D3C0326B-A138-4F52-A256-B02F082798B5}" type="presOf" srcId="{CA7F3849-9A43-4DE1-8170-5C74B56B9115}" destId="{EE3981B9-E1CE-417E-9222-BD21E24C4177}" srcOrd="0" destOrd="0" presId="urn:microsoft.com/office/officeart/2005/8/layout/default"/>
    <dgm:cxn modelId="{B18D1A4D-3B1E-4662-920F-FB195C8ECA64}" srcId="{6BC8FB7E-E1CF-4E36-BA44-32F3DB5ABF00}" destId="{84F8D4F9-89B0-4A13-8846-9FEF290580A7}" srcOrd="5" destOrd="0" parTransId="{8407F124-3356-44D5-9A9E-A735C3691C65}" sibTransId="{DED6F26A-0FFA-4E43-9380-3193A1B7C485}"/>
    <dgm:cxn modelId="{CDD8936D-2468-4A51-A2BA-6D97C2E2380B}" srcId="{6BC8FB7E-E1CF-4E36-BA44-32F3DB5ABF00}" destId="{0847C16F-53D2-45A2-A552-88C636B6EF41}" srcOrd="0" destOrd="0" parTransId="{E7952155-D637-4A11-AA06-C2E7652B2772}" sibTransId="{D1D8C311-FC34-4811-9CF7-5D6199CAF437}"/>
    <dgm:cxn modelId="{5746D84E-D394-44D3-A86C-81854B0E5A80}" type="presOf" srcId="{0D38DA05-EE6A-453E-8940-AD913D2337BB}" destId="{F17EC05F-4F25-41C8-B140-6E87235F5017}" srcOrd="0" destOrd="0" presId="urn:microsoft.com/office/officeart/2005/8/layout/default"/>
    <dgm:cxn modelId="{7ECE1E72-6035-4E58-B3C1-84C7D378B097}" type="presOf" srcId="{84F8D4F9-89B0-4A13-8846-9FEF290580A7}" destId="{337BA8E8-EECC-4685-A63E-BF7D4BBB0007}" srcOrd="0" destOrd="0" presId="urn:microsoft.com/office/officeart/2005/8/layout/default"/>
    <dgm:cxn modelId="{58DFC39A-1B77-4371-B0BF-509D2F2A95BC}" type="presOf" srcId="{07EE5975-CD78-4EB7-99A3-14E6AB5A8A3D}" destId="{A059823F-1B94-4180-9EEA-FD09529493FD}" srcOrd="0" destOrd="0" presId="urn:microsoft.com/office/officeart/2005/8/layout/default"/>
    <dgm:cxn modelId="{EC7A8E9E-5B93-4FCF-9C84-FA953AEA14F1}" type="presOf" srcId="{2D8BCDF3-AC1F-4134-901F-5770BECD7572}" destId="{C17909F0-3FC0-49BD-B7B1-66F2D4D68CD6}" srcOrd="0" destOrd="0" presId="urn:microsoft.com/office/officeart/2005/8/layout/default"/>
    <dgm:cxn modelId="{899CF7AC-DB33-4048-AAF2-BD6F46B12FD5}" srcId="{6BC8FB7E-E1CF-4E36-BA44-32F3DB5ABF00}" destId="{CA7F3849-9A43-4DE1-8170-5C74B56B9115}" srcOrd="6" destOrd="0" parTransId="{8979874F-B0D0-4F98-A100-66E352C8C5BB}" sibTransId="{4237109F-4745-4E82-9797-3B81554313D8}"/>
    <dgm:cxn modelId="{768ADBB5-ECE7-4B41-B716-7AA377A35451}" srcId="{6BC8FB7E-E1CF-4E36-BA44-32F3DB5ABF00}" destId="{639C72DA-239B-4879-9BD7-66B6B6F6E138}" srcOrd="8" destOrd="0" parTransId="{88ABFF5D-45F9-4F64-827B-7A14D35E782E}" sibTransId="{4C8EAE63-ACD4-4D0A-86FA-217A3E5CD77C}"/>
    <dgm:cxn modelId="{BEAB74C0-1A95-4BD2-9197-6918B0CA479D}" srcId="{6BC8FB7E-E1CF-4E36-BA44-32F3DB5ABF00}" destId="{07EE5975-CD78-4EB7-99A3-14E6AB5A8A3D}" srcOrd="1" destOrd="0" parTransId="{22A0D867-8759-407C-A44D-3BB5B450AC4B}" sibTransId="{A1CD9AE9-21E6-4982-9722-050887135DDB}"/>
    <dgm:cxn modelId="{01B262D0-71F5-4E4B-BB69-CBE7794DF60E}" type="presOf" srcId="{5EF07D95-C2A8-4A12-AD7C-B576B1E3DB6F}" destId="{D9658F7E-A0B0-4DA7-BB05-1CADF5A002F0}" srcOrd="0" destOrd="0" presId="urn:microsoft.com/office/officeart/2005/8/layout/default"/>
    <dgm:cxn modelId="{850D31DE-145B-440B-AF07-702EE0B3AA90}" srcId="{6BC8FB7E-E1CF-4E36-BA44-32F3DB5ABF00}" destId="{0D38DA05-EE6A-453E-8940-AD913D2337BB}" srcOrd="3" destOrd="0" parTransId="{54B2F8E0-A073-4632-8BBB-8F31E82E9925}" sibTransId="{E70A013E-8B4C-4C92-B731-CFAD7A88A4F8}"/>
    <dgm:cxn modelId="{20F6ECEB-8DC0-49E3-BAAE-4D731AC7D9A0}" srcId="{6BC8FB7E-E1CF-4E36-BA44-32F3DB5ABF00}" destId="{5EF07D95-C2A8-4A12-AD7C-B576B1E3DB6F}" srcOrd="2" destOrd="0" parTransId="{6FAE7DB4-25E5-4FDC-AF19-1B26C1ED1E03}" sibTransId="{E91BD746-A727-4D78-A288-C6CF8A2BDAC0}"/>
    <dgm:cxn modelId="{612A58F9-7996-4F3A-9A57-1CF981C41AF5}" type="presParOf" srcId="{20148B8F-C7A4-472D-82B4-975226678DF2}" destId="{D49594E0-58CB-47A7-9B3F-9B5EB041C10C}" srcOrd="0" destOrd="0" presId="urn:microsoft.com/office/officeart/2005/8/layout/default"/>
    <dgm:cxn modelId="{3CB1E6D2-CBA0-4F6D-8679-78641C264862}" type="presParOf" srcId="{20148B8F-C7A4-472D-82B4-975226678DF2}" destId="{24E8DA08-854D-4C02-ACB4-5B878C1A282B}" srcOrd="1" destOrd="0" presId="urn:microsoft.com/office/officeart/2005/8/layout/default"/>
    <dgm:cxn modelId="{D927E0F5-D44D-418A-90AB-8F049D2C9686}" type="presParOf" srcId="{20148B8F-C7A4-472D-82B4-975226678DF2}" destId="{A059823F-1B94-4180-9EEA-FD09529493FD}" srcOrd="2" destOrd="0" presId="urn:microsoft.com/office/officeart/2005/8/layout/default"/>
    <dgm:cxn modelId="{A9B94A25-7BAA-48F7-A9BE-B7DFE284DCAF}" type="presParOf" srcId="{20148B8F-C7A4-472D-82B4-975226678DF2}" destId="{B88C7B9D-0ED6-4FF9-A837-F4F0F5224A2E}" srcOrd="3" destOrd="0" presId="urn:microsoft.com/office/officeart/2005/8/layout/default"/>
    <dgm:cxn modelId="{6B602999-2087-4538-8958-730C7FE5D702}" type="presParOf" srcId="{20148B8F-C7A4-472D-82B4-975226678DF2}" destId="{D9658F7E-A0B0-4DA7-BB05-1CADF5A002F0}" srcOrd="4" destOrd="0" presId="urn:microsoft.com/office/officeart/2005/8/layout/default"/>
    <dgm:cxn modelId="{5022E911-5183-4558-A4EB-6222EACD2635}" type="presParOf" srcId="{20148B8F-C7A4-472D-82B4-975226678DF2}" destId="{79C1C8AA-69B3-45CF-818C-E0809987E0CB}" srcOrd="5" destOrd="0" presId="urn:microsoft.com/office/officeart/2005/8/layout/default"/>
    <dgm:cxn modelId="{A7E567F9-4292-4CC5-9A94-2EC5099D69EF}" type="presParOf" srcId="{20148B8F-C7A4-472D-82B4-975226678DF2}" destId="{F17EC05F-4F25-41C8-B140-6E87235F5017}" srcOrd="6" destOrd="0" presId="urn:microsoft.com/office/officeart/2005/8/layout/default"/>
    <dgm:cxn modelId="{7DDEDA6E-D948-49C0-B98E-ADCE393E8865}" type="presParOf" srcId="{20148B8F-C7A4-472D-82B4-975226678DF2}" destId="{FEA9D118-993E-4A1F-895B-513780E4636E}" srcOrd="7" destOrd="0" presId="urn:microsoft.com/office/officeart/2005/8/layout/default"/>
    <dgm:cxn modelId="{CF380981-EA93-41DE-904C-C7B1AB792275}" type="presParOf" srcId="{20148B8F-C7A4-472D-82B4-975226678DF2}" destId="{5C5BB488-3285-4C28-A742-19AE6AB65619}" srcOrd="8" destOrd="0" presId="urn:microsoft.com/office/officeart/2005/8/layout/default"/>
    <dgm:cxn modelId="{1DBC776B-0D86-4F60-81D1-A9887B09BA60}" type="presParOf" srcId="{20148B8F-C7A4-472D-82B4-975226678DF2}" destId="{12C7DE35-2A55-4B24-B918-2A11D444A5BC}" srcOrd="9" destOrd="0" presId="urn:microsoft.com/office/officeart/2005/8/layout/default"/>
    <dgm:cxn modelId="{35655406-B375-4E19-B82D-F3C949EB5EAF}" type="presParOf" srcId="{20148B8F-C7A4-472D-82B4-975226678DF2}" destId="{337BA8E8-EECC-4685-A63E-BF7D4BBB0007}" srcOrd="10" destOrd="0" presId="urn:microsoft.com/office/officeart/2005/8/layout/default"/>
    <dgm:cxn modelId="{A7ED5D97-3746-4117-921D-49377E8E299A}" type="presParOf" srcId="{20148B8F-C7A4-472D-82B4-975226678DF2}" destId="{307C8627-029B-4CC5-AE09-4A1178AD778D}" srcOrd="11" destOrd="0" presId="urn:microsoft.com/office/officeart/2005/8/layout/default"/>
    <dgm:cxn modelId="{A01686AA-5FC1-4263-8BBB-AF524F6EB39A}" type="presParOf" srcId="{20148B8F-C7A4-472D-82B4-975226678DF2}" destId="{EE3981B9-E1CE-417E-9222-BD21E24C4177}" srcOrd="12" destOrd="0" presId="urn:microsoft.com/office/officeart/2005/8/layout/default"/>
    <dgm:cxn modelId="{57768F8F-975F-4A49-8802-4338592CF552}" type="presParOf" srcId="{20148B8F-C7A4-472D-82B4-975226678DF2}" destId="{1C78AA40-5E5E-4F4B-9276-9BD056473741}" srcOrd="13" destOrd="0" presId="urn:microsoft.com/office/officeart/2005/8/layout/default"/>
    <dgm:cxn modelId="{1ABA24B6-BDA4-4762-A3F3-A12E24247C2D}" type="presParOf" srcId="{20148B8F-C7A4-472D-82B4-975226678DF2}" destId="{A44B87C8-6AB7-4C6F-8827-D9CF604BA808}" srcOrd="14" destOrd="0" presId="urn:microsoft.com/office/officeart/2005/8/layout/default"/>
    <dgm:cxn modelId="{62098F77-A47D-41F8-A46C-F015DE63DA7C}" type="presParOf" srcId="{20148B8F-C7A4-472D-82B4-975226678DF2}" destId="{A5F3C832-2684-408C-B015-6F911DB62B1E}" srcOrd="15" destOrd="0" presId="urn:microsoft.com/office/officeart/2005/8/layout/default"/>
    <dgm:cxn modelId="{C7CA9947-ABBE-42D4-959F-957B24EF61A4}" type="presParOf" srcId="{20148B8F-C7A4-472D-82B4-975226678DF2}" destId="{E96A2DD0-C6AD-4EB2-889B-D4A3F16F67A3}" srcOrd="16" destOrd="0" presId="urn:microsoft.com/office/officeart/2005/8/layout/default"/>
    <dgm:cxn modelId="{746CC297-C1BB-4FC0-A279-F20281A8A1DC}" type="presParOf" srcId="{20148B8F-C7A4-472D-82B4-975226678DF2}" destId="{9EA8A5C7-766D-4644-9F88-17ED3144F928}" srcOrd="17" destOrd="0" presId="urn:microsoft.com/office/officeart/2005/8/layout/default"/>
    <dgm:cxn modelId="{C31FDC4B-71D2-4094-A48E-BF641DFA25B0}" type="presParOf" srcId="{20148B8F-C7A4-472D-82B4-975226678DF2}" destId="{C17909F0-3FC0-49BD-B7B1-66F2D4D68CD6}" srcOrd="1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28EFC7-C668-43D5-9525-1C5695B93EDC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FA0600A9-35AA-46FB-B720-1E5E70467935}">
      <dgm:prSet phldrT="[Texto]" custT="1"/>
      <dgm:spPr>
        <a:solidFill>
          <a:srgbClr val="F6D68E"/>
        </a:solidFill>
      </dgm:spPr>
      <dgm:t>
        <a:bodyPr/>
        <a:lstStyle/>
        <a:p>
          <a:pPr>
            <a:buNone/>
          </a:pPr>
          <a:r>
            <a:rPr lang="pt-BR" sz="2000" b="0">
              <a:solidFill>
                <a:schemeClr val="tx1"/>
              </a:solidFill>
            </a:rPr>
            <a:t>Direitos dos Estudantes (Acadêmicos, Profissionais, Administrativos e Pessoais e Relacionados à Convivência Internacional)</a:t>
          </a:r>
        </a:p>
      </dgm:t>
    </dgm:pt>
    <dgm:pt modelId="{497F224E-AFCD-4791-A2AA-BA3DDA0F0416}" type="parTrans" cxnId="{C19A0EAB-6451-4149-BF19-2637C0D445B2}">
      <dgm:prSet/>
      <dgm:spPr/>
      <dgm:t>
        <a:bodyPr/>
        <a:lstStyle/>
        <a:p>
          <a:endParaRPr lang="pt-BR" sz="2000"/>
        </a:p>
      </dgm:t>
    </dgm:pt>
    <dgm:pt modelId="{92B1E435-9C60-4136-9A1B-5D38265DCB87}" type="sibTrans" cxnId="{C19A0EAB-6451-4149-BF19-2637C0D445B2}">
      <dgm:prSet/>
      <dgm:spPr/>
      <dgm:t>
        <a:bodyPr/>
        <a:lstStyle/>
        <a:p>
          <a:endParaRPr lang="pt-BR" sz="2000"/>
        </a:p>
      </dgm:t>
    </dgm:pt>
    <dgm:pt modelId="{606AC633-7EB7-4CA1-9292-A4D6BA3A83C8}">
      <dgm:prSet phldrT="[Texto]" custT="1"/>
      <dgm:spPr>
        <a:solidFill>
          <a:srgbClr val="F6D68E"/>
        </a:solidFill>
      </dgm:spPr>
      <dgm:t>
        <a:bodyPr/>
        <a:lstStyle/>
        <a:p>
          <a:pPr>
            <a:buNone/>
          </a:pPr>
          <a:r>
            <a:rPr lang="pt-BR" sz="2000" b="0">
              <a:solidFill>
                <a:schemeClr val="tx1"/>
              </a:solidFill>
            </a:rPr>
            <a:t>Aspectos Legais e Administrativos</a:t>
          </a:r>
        </a:p>
      </dgm:t>
    </dgm:pt>
    <dgm:pt modelId="{E84D8F2B-348E-4C28-9B11-0CA0B1E12F9D}" type="parTrans" cxnId="{2F40BDA0-0B3F-4AF4-A943-E1BDB0F9FC49}">
      <dgm:prSet/>
      <dgm:spPr/>
      <dgm:t>
        <a:bodyPr/>
        <a:lstStyle/>
        <a:p>
          <a:endParaRPr lang="pt-BR" sz="2000"/>
        </a:p>
      </dgm:t>
    </dgm:pt>
    <dgm:pt modelId="{81FE753F-91BE-4E38-822B-F82847CE00D5}" type="sibTrans" cxnId="{2F40BDA0-0B3F-4AF4-A943-E1BDB0F9FC49}">
      <dgm:prSet/>
      <dgm:spPr/>
      <dgm:t>
        <a:bodyPr/>
        <a:lstStyle/>
        <a:p>
          <a:endParaRPr lang="pt-BR" sz="2000"/>
        </a:p>
      </dgm:t>
    </dgm:pt>
    <dgm:pt modelId="{CAF55224-E94A-4F13-A08B-1D7C2EBB16C2}">
      <dgm:prSet phldrT="[Texto]" custT="1"/>
      <dgm:spPr>
        <a:solidFill>
          <a:srgbClr val="F6D68E"/>
        </a:solidFill>
      </dgm:spPr>
      <dgm:t>
        <a:bodyPr/>
        <a:lstStyle/>
        <a:p>
          <a:r>
            <a:rPr lang="pt-BR" sz="2000" b="0">
              <a:solidFill>
                <a:schemeClr val="tx1"/>
              </a:solidFill>
            </a:rPr>
            <a:t>Obrigações Acadêmicas</a:t>
          </a:r>
        </a:p>
      </dgm:t>
    </dgm:pt>
    <dgm:pt modelId="{BBADDC86-38B6-45A2-9FBF-6F2014848809}" type="parTrans" cxnId="{779E2DB5-4A6C-42C2-BEBC-B638106DD160}">
      <dgm:prSet/>
      <dgm:spPr/>
      <dgm:t>
        <a:bodyPr/>
        <a:lstStyle/>
        <a:p>
          <a:endParaRPr lang="pt-BR" sz="2000"/>
        </a:p>
      </dgm:t>
    </dgm:pt>
    <dgm:pt modelId="{A72E4C9A-3067-483E-A7B9-066CF460ABE9}" type="sibTrans" cxnId="{779E2DB5-4A6C-42C2-BEBC-B638106DD160}">
      <dgm:prSet/>
      <dgm:spPr/>
      <dgm:t>
        <a:bodyPr/>
        <a:lstStyle/>
        <a:p>
          <a:endParaRPr lang="pt-BR" sz="2000"/>
        </a:p>
      </dgm:t>
    </dgm:pt>
    <dgm:pt modelId="{DE6DD895-4796-4280-9489-7EA63ECF8775}">
      <dgm:prSet phldrT="[Texto]" custT="1"/>
      <dgm:spPr>
        <a:solidFill>
          <a:srgbClr val="F6D68E"/>
        </a:solidFill>
      </dgm:spPr>
      <dgm:t>
        <a:bodyPr/>
        <a:lstStyle/>
        <a:p>
          <a:r>
            <a:rPr lang="pt-BR" sz="2000" b="0">
              <a:solidFill>
                <a:schemeClr val="tx1"/>
              </a:solidFill>
            </a:rPr>
            <a:t>Deveres profissionais</a:t>
          </a:r>
        </a:p>
      </dgm:t>
    </dgm:pt>
    <dgm:pt modelId="{5CA113C6-C79F-4C05-B0F5-B55CDCE89BB9}" type="parTrans" cxnId="{0B0DF9F3-20E9-431D-8115-420934595B15}">
      <dgm:prSet/>
      <dgm:spPr/>
      <dgm:t>
        <a:bodyPr/>
        <a:lstStyle/>
        <a:p>
          <a:endParaRPr lang="pt-BR" sz="2000"/>
        </a:p>
      </dgm:t>
    </dgm:pt>
    <dgm:pt modelId="{03162AFB-DD7E-4F16-B9B6-D9825EB0AAD8}" type="sibTrans" cxnId="{0B0DF9F3-20E9-431D-8115-420934595B15}">
      <dgm:prSet/>
      <dgm:spPr/>
      <dgm:t>
        <a:bodyPr/>
        <a:lstStyle/>
        <a:p>
          <a:endParaRPr lang="pt-BR" sz="2000"/>
        </a:p>
      </dgm:t>
    </dgm:pt>
    <dgm:pt modelId="{2169C3E7-07FB-4C1D-AB8D-607C8730E5A7}">
      <dgm:prSet phldrT="[Texto]" custT="1"/>
      <dgm:spPr>
        <a:solidFill>
          <a:srgbClr val="F6D68E"/>
        </a:solidFill>
      </dgm:spPr>
      <dgm:t>
        <a:bodyPr/>
        <a:lstStyle/>
        <a:p>
          <a:pPr>
            <a:buNone/>
          </a:pPr>
          <a:r>
            <a:rPr lang="pt-BR" sz="2000" b="0">
              <a:solidFill>
                <a:schemeClr val="tx1"/>
              </a:solidFill>
            </a:rPr>
            <a:t>Penalidades por Descumprimento das Obrigações</a:t>
          </a:r>
        </a:p>
      </dgm:t>
    </dgm:pt>
    <dgm:pt modelId="{38FC0568-355A-4634-BF39-73E8EBEC5CE8}" type="parTrans" cxnId="{19E3C609-C081-400D-A849-DFEA36A5AED9}">
      <dgm:prSet/>
      <dgm:spPr/>
      <dgm:t>
        <a:bodyPr/>
        <a:lstStyle/>
        <a:p>
          <a:endParaRPr lang="pt-BR" sz="2000"/>
        </a:p>
      </dgm:t>
    </dgm:pt>
    <dgm:pt modelId="{7754660C-2516-4B1E-900F-9C02AA0268CC}" type="sibTrans" cxnId="{19E3C609-C081-400D-A849-DFEA36A5AED9}">
      <dgm:prSet/>
      <dgm:spPr/>
      <dgm:t>
        <a:bodyPr/>
        <a:lstStyle/>
        <a:p>
          <a:endParaRPr lang="pt-BR" sz="2000"/>
        </a:p>
      </dgm:t>
    </dgm:pt>
    <dgm:pt modelId="{CFD9A135-BCEF-4BAD-B5EE-DB604DAE9F72}" type="pres">
      <dgm:prSet presAssocID="{0728EFC7-C668-43D5-9525-1C5695B93EDC}" presName="diagram" presStyleCnt="0">
        <dgm:presLayoutVars>
          <dgm:dir/>
          <dgm:resizeHandles val="exact"/>
        </dgm:presLayoutVars>
      </dgm:prSet>
      <dgm:spPr/>
    </dgm:pt>
    <dgm:pt modelId="{1FA03351-4CC7-416F-8330-2852D80255D5}" type="pres">
      <dgm:prSet presAssocID="{FA0600A9-35AA-46FB-B720-1E5E70467935}" presName="node" presStyleLbl="node1" presStyleIdx="0" presStyleCnt="5">
        <dgm:presLayoutVars>
          <dgm:bulletEnabled val="1"/>
        </dgm:presLayoutVars>
      </dgm:prSet>
      <dgm:spPr/>
    </dgm:pt>
    <dgm:pt modelId="{0F5BD14E-780F-453B-B352-4CF21775B0EA}" type="pres">
      <dgm:prSet presAssocID="{92B1E435-9C60-4136-9A1B-5D38265DCB87}" presName="sibTrans" presStyleCnt="0"/>
      <dgm:spPr/>
    </dgm:pt>
    <dgm:pt modelId="{871DDB82-4861-4B47-A622-7FB59443634B}" type="pres">
      <dgm:prSet presAssocID="{CAF55224-E94A-4F13-A08B-1D7C2EBB16C2}" presName="node" presStyleLbl="node1" presStyleIdx="1" presStyleCnt="5">
        <dgm:presLayoutVars>
          <dgm:bulletEnabled val="1"/>
        </dgm:presLayoutVars>
      </dgm:prSet>
      <dgm:spPr/>
    </dgm:pt>
    <dgm:pt modelId="{C4041462-FF9F-4072-97BF-DA801AF23B48}" type="pres">
      <dgm:prSet presAssocID="{A72E4C9A-3067-483E-A7B9-066CF460ABE9}" presName="sibTrans" presStyleCnt="0"/>
      <dgm:spPr/>
    </dgm:pt>
    <dgm:pt modelId="{295282C5-C527-41CD-B94B-1622F1CB2BE8}" type="pres">
      <dgm:prSet presAssocID="{DE6DD895-4796-4280-9489-7EA63ECF8775}" presName="node" presStyleLbl="node1" presStyleIdx="2" presStyleCnt="5">
        <dgm:presLayoutVars>
          <dgm:bulletEnabled val="1"/>
        </dgm:presLayoutVars>
      </dgm:prSet>
      <dgm:spPr/>
    </dgm:pt>
    <dgm:pt modelId="{1DE0ACFF-0EA4-45D2-994D-73C6985872A5}" type="pres">
      <dgm:prSet presAssocID="{03162AFB-DD7E-4F16-B9B6-D9825EB0AAD8}" presName="sibTrans" presStyleCnt="0"/>
      <dgm:spPr/>
    </dgm:pt>
    <dgm:pt modelId="{040899B9-947B-4A00-BB84-7B4EDCC0F778}" type="pres">
      <dgm:prSet presAssocID="{606AC633-7EB7-4CA1-9292-A4D6BA3A83C8}" presName="node" presStyleLbl="node1" presStyleIdx="3" presStyleCnt="5">
        <dgm:presLayoutVars>
          <dgm:bulletEnabled val="1"/>
        </dgm:presLayoutVars>
      </dgm:prSet>
      <dgm:spPr/>
    </dgm:pt>
    <dgm:pt modelId="{C4C03F08-7841-406C-ABF9-7ACB9FDD5E4B}" type="pres">
      <dgm:prSet presAssocID="{81FE753F-91BE-4E38-822B-F82847CE00D5}" presName="sibTrans" presStyleCnt="0"/>
      <dgm:spPr/>
    </dgm:pt>
    <dgm:pt modelId="{903BCA03-8B07-4F42-A35F-F2A90DA822EA}" type="pres">
      <dgm:prSet presAssocID="{2169C3E7-07FB-4C1D-AB8D-607C8730E5A7}" presName="node" presStyleLbl="node1" presStyleIdx="4" presStyleCnt="5">
        <dgm:presLayoutVars>
          <dgm:bulletEnabled val="1"/>
        </dgm:presLayoutVars>
      </dgm:prSet>
      <dgm:spPr/>
    </dgm:pt>
  </dgm:ptLst>
  <dgm:cxnLst>
    <dgm:cxn modelId="{19E3C609-C081-400D-A849-DFEA36A5AED9}" srcId="{0728EFC7-C668-43D5-9525-1C5695B93EDC}" destId="{2169C3E7-07FB-4C1D-AB8D-607C8730E5A7}" srcOrd="4" destOrd="0" parTransId="{38FC0568-355A-4634-BF39-73E8EBEC5CE8}" sibTransId="{7754660C-2516-4B1E-900F-9C02AA0268CC}"/>
    <dgm:cxn modelId="{D5AD5A13-03AD-4EA7-88BA-7D86E8CAC4C2}" type="presOf" srcId="{FA0600A9-35AA-46FB-B720-1E5E70467935}" destId="{1FA03351-4CC7-416F-8330-2852D80255D5}" srcOrd="0" destOrd="0" presId="urn:microsoft.com/office/officeart/2005/8/layout/default"/>
    <dgm:cxn modelId="{4F80365D-A4E1-488E-8A45-72611D240BD1}" type="presOf" srcId="{CAF55224-E94A-4F13-A08B-1D7C2EBB16C2}" destId="{871DDB82-4861-4B47-A622-7FB59443634B}" srcOrd="0" destOrd="0" presId="urn:microsoft.com/office/officeart/2005/8/layout/default"/>
    <dgm:cxn modelId="{D298908D-075C-4502-A5F0-90C2D7586ADC}" type="presOf" srcId="{0728EFC7-C668-43D5-9525-1C5695B93EDC}" destId="{CFD9A135-BCEF-4BAD-B5EE-DB604DAE9F72}" srcOrd="0" destOrd="0" presId="urn:microsoft.com/office/officeart/2005/8/layout/default"/>
    <dgm:cxn modelId="{02DB199A-8DB5-4E3A-BD5B-A9DB176D6442}" type="presOf" srcId="{2169C3E7-07FB-4C1D-AB8D-607C8730E5A7}" destId="{903BCA03-8B07-4F42-A35F-F2A90DA822EA}" srcOrd="0" destOrd="0" presId="urn:microsoft.com/office/officeart/2005/8/layout/default"/>
    <dgm:cxn modelId="{5752789B-FB0D-4CDA-9F85-4E65BEA80843}" type="presOf" srcId="{DE6DD895-4796-4280-9489-7EA63ECF8775}" destId="{295282C5-C527-41CD-B94B-1622F1CB2BE8}" srcOrd="0" destOrd="0" presId="urn:microsoft.com/office/officeart/2005/8/layout/default"/>
    <dgm:cxn modelId="{2F40BDA0-0B3F-4AF4-A943-E1BDB0F9FC49}" srcId="{0728EFC7-C668-43D5-9525-1C5695B93EDC}" destId="{606AC633-7EB7-4CA1-9292-A4D6BA3A83C8}" srcOrd="3" destOrd="0" parTransId="{E84D8F2B-348E-4C28-9B11-0CA0B1E12F9D}" sibTransId="{81FE753F-91BE-4E38-822B-F82847CE00D5}"/>
    <dgm:cxn modelId="{C19A0EAB-6451-4149-BF19-2637C0D445B2}" srcId="{0728EFC7-C668-43D5-9525-1C5695B93EDC}" destId="{FA0600A9-35AA-46FB-B720-1E5E70467935}" srcOrd="0" destOrd="0" parTransId="{497F224E-AFCD-4791-A2AA-BA3DDA0F0416}" sibTransId="{92B1E435-9C60-4136-9A1B-5D38265DCB87}"/>
    <dgm:cxn modelId="{779E2DB5-4A6C-42C2-BEBC-B638106DD160}" srcId="{0728EFC7-C668-43D5-9525-1C5695B93EDC}" destId="{CAF55224-E94A-4F13-A08B-1D7C2EBB16C2}" srcOrd="1" destOrd="0" parTransId="{BBADDC86-38B6-45A2-9FBF-6F2014848809}" sibTransId="{A72E4C9A-3067-483E-A7B9-066CF460ABE9}"/>
    <dgm:cxn modelId="{B491EADA-F3A9-4DDA-9C43-832F451DEEBC}" type="presOf" srcId="{606AC633-7EB7-4CA1-9292-A4D6BA3A83C8}" destId="{040899B9-947B-4A00-BB84-7B4EDCC0F778}" srcOrd="0" destOrd="0" presId="urn:microsoft.com/office/officeart/2005/8/layout/default"/>
    <dgm:cxn modelId="{0B0DF9F3-20E9-431D-8115-420934595B15}" srcId="{0728EFC7-C668-43D5-9525-1C5695B93EDC}" destId="{DE6DD895-4796-4280-9489-7EA63ECF8775}" srcOrd="2" destOrd="0" parTransId="{5CA113C6-C79F-4C05-B0F5-B55CDCE89BB9}" sibTransId="{03162AFB-DD7E-4F16-B9B6-D9825EB0AAD8}"/>
    <dgm:cxn modelId="{8C7EFD03-ABB7-4F34-AA34-527008411120}" type="presParOf" srcId="{CFD9A135-BCEF-4BAD-B5EE-DB604DAE9F72}" destId="{1FA03351-4CC7-416F-8330-2852D80255D5}" srcOrd="0" destOrd="0" presId="urn:microsoft.com/office/officeart/2005/8/layout/default"/>
    <dgm:cxn modelId="{57588C6A-6254-41B7-8FD8-44CC472F066A}" type="presParOf" srcId="{CFD9A135-BCEF-4BAD-B5EE-DB604DAE9F72}" destId="{0F5BD14E-780F-453B-B352-4CF21775B0EA}" srcOrd="1" destOrd="0" presId="urn:microsoft.com/office/officeart/2005/8/layout/default"/>
    <dgm:cxn modelId="{BC38C345-103C-4691-99B8-64206D457E5E}" type="presParOf" srcId="{CFD9A135-BCEF-4BAD-B5EE-DB604DAE9F72}" destId="{871DDB82-4861-4B47-A622-7FB59443634B}" srcOrd="2" destOrd="0" presId="urn:microsoft.com/office/officeart/2005/8/layout/default"/>
    <dgm:cxn modelId="{DEED5CD5-227C-480A-B8B1-6D502B32379D}" type="presParOf" srcId="{CFD9A135-BCEF-4BAD-B5EE-DB604DAE9F72}" destId="{C4041462-FF9F-4072-97BF-DA801AF23B48}" srcOrd="3" destOrd="0" presId="urn:microsoft.com/office/officeart/2005/8/layout/default"/>
    <dgm:cxn modelId="{10B86FAE-B1C3-4614-9C31-C1155A2B377D}" type="presParOf" srcId="{CFD9A135-BCEF-4BAD-B5EE-DB604DAE9F72}" destId="{295282C5-C527-41CD-B94B-1622F1CB2BE8}" srcOrd="4" destOrd="0" presId="urn:microsoft.com/office/officeart/2005/8/layout/default"/>
    <dgm:cxn modelId="{FC1F042D-7EC8-4B07-AB74-D7F2898728DF}" type="presParOf" srcId="{CFD9A135-BCEF-4BAD-B5EE-DB604DAE9F72}" destId="{1DE0ACFF-0EA4-45D2-994D-73C6985872A5}" srcOrd="5" destOrd="0" presId="urn:microsoft.com/office/officeart/2005/8/layout/default"/>
    <dgm:cxn modelId="{704D318C-7445-4565-9C5E-E1FC0A2AF6FE}" type="presParOf" srcId="{CFD9A135-BCEF-4BAD-B5EE-DB604DAE9F72}" destId="{040899B9-947B-4A00-BB84-7B4EDCC0F778}" srcOrd="6" destOrd="0" presId="urn:microsoft.com/office/officeart/2005/8/layout/default"/>
    <dgm:cxn modelId="{F66383CE-8E54-48A0-BAF3-5DD049F75401}" type="presParOf" srcId="{CFD9A135-BCEF-4BAD-B5EE-DB604DAE9F72}" destId="{C4C03F08-7841-406C-ABF9-7ACB9FDD5E4B}" srcOrd="7" destOrd="0" presId="urn:microsoft.com/office/officeart/2005/8/layout/default"/>
    <dgm:cxn modelId="{0F8FA2EA-035F-4591-8F0C-15D8A6C246AA}" type="presParOf" srcId="{CFD9A135-BCEF-4BAD-B5EE-DB604DAE9F72}" destId="{903BCA03-8B07-4F42-A35F-F2A90DA822EA}" srcOrd="8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CE0E4F-EDAE-4164-A88F-7FA52691FB90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5E695583-4BE5-477A-903A-19B4EF0BBFD3}">
      <dgm:prSet custT="1"/>
      <dgm:spPr>
        <a:solidFill>
          <a:srgbClr val="F6D68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📍 </a:t>
          </a:r>
          <a:r>
            <a:rPr lang="pt-BR" sz="2000" b="1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Etapas do Programa</a:t>
          </a:r>
          <a:r>
            <a:rPr lang="pt-BR" sz="2000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: Da seleção à conclusão do ciclo formativo.</a:t>
          </a:r>
        </a:p>
      </dgm:t>
    </dgm:pt>
    <dgm:pt modelId="{AA63F167-B213-456B-8E0A-2E84D6E2DAA7}" type="parTrans" cxnId="{216AC325-3868-4239-9BBD-FA18002E048C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F006D125-0DA3-4B8C-83D1-5D8DB27A6FB2}" type="sibTrans" cxnId="{216AC325-3868-4239-9BBD-FA18002E048C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7C9E4EB9-3490-49DB-BC0F-3E58316F7740}">
      <dgm:prSet custT="1"/>
      <dgm:spPr>
        <a:solidFill>
          <a:srgbClr val="F6D68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🎓 </a:t>
          </a:r>
          <a:r>
            <a:rPr lang="pt-BR" sz="2000" b="1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Fluxo formativo e acompanhamento</a:t>
          </a:r>
          <a:r>
            <a:rPr lang="pt-BR" sz="2000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: Estratégias de acompanhamento dos estudantes angolanos.</a:t>
          </a:r>
        </a:p>
      </dgm:t>
    </dgm:pt>
    <dgm:pt modelId="{816CFA00-B71A-4E67-8613-9BDC2197C9CF}" type="parTrans" cxnId="{FE126791-35CF-465D-B2D4-D32857708095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173EDCC9-3FB9-488E-9105-0CAFEABECAD8}" type="sibTrans" cxnId="{FE126791-35CF-465D-B2D4-D32857708095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D71115BC-DE18-48B1-A848-4CDF455BD487}">
      <dgm:prSet custT="1"/>
      <dgm:spPr>
        <a:solidFill>
          <a:srgbClr val="F6D68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pt-BR" sz="2000">
              <a:solidFill>
                <a:schemeClr val="tx1"/>
              </a:solidFill>
            </a:rPr>
            <a:t>🏥 </a:t>
          </a:r>
          <a:r>
            <a:rPr lang="pt-BR" sz="2000" b="1">
              <a:solidFill>
                <a:schemeClr val="tx1"/>
              </a:solidFill>
            </a:rPr>
            <a:t>Responsabilidades institucionais: </a:t>
          </a:r>
          <a:r>
            <a:rPr lang="pt-BR" sz="2000" b="0">
              <a:solidFill>
                <a:schemeClr val="tx1"/>
              </a:solidFill>
            </a:rPr>
            <a:t>Universidades, </a:t>
          </a:r>
          <a:r>
            <a:rPr lang="pt-BR" sz="2000" b="0" err="1">
              <a:solidFill>
                <a:schemeClr val="tx1"/>
              </a:solidFill>
            </a:rPr>
            <a:t>HUFs</a:t>
          </a:r>
          <a:r>
            <a:rPr lang="pt-BR" sz="2000" b="0">
              <a:solidFill>
                <a:schemeClr val="tx1"/>
              </a:solidFill>
            </a:rPr>
            <a:t>, instituições de saúde e setores envolvidos.</a:t>
          </a:r>
        </a:p>
      </dgm:t>
    </dgm:pt>
    <dgm:pt modelId="{3F1E3A55-DFCE-4C04-922A-450157E8E8CF}" type="parTrans" cxnId="{BE23AFBD-3A85-48EC-B24B-C9757A76E224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4E772497-3F93-4700-999E-0791483E8BE6}" type="sibTrans" cxnId="{BE23AFBD-3A85-48EC-B24B-C9757A76E224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5C7DDF30-DA30-48CE-B2CA-CF158E7AB15A}">
      <dgm:prSet custT="1"/>
      <dgm:spPr>
        <a:solidFill>
          <a:srgbClr val="F6D68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pt-BR" sz="2000">
              <a:solidFill>
                <a:schemeClr val="tx1"/>
              </a:solidFill>
            </a:rPr>
            <a:t>📑 </a:t>
          </a:r>
          <a:r>
            <a:rPr lang="pt-BR" sz="2000" b="1">
              <a:solidFill>
                <a:schemeClr val="tx1"/>
              </a:solidFill>
            </a:rPr>
            <a:t>Integração e regularização: </a:t>
          </a:r>
          <a:r>
            <a:rPr lang="pt-BR" sz="2000" b="0">
              <a:solidFill>
                <a:schemeClr val="tx1"/>
              </a:solidFill>
            </a:rPr>
            <a:t>Procedimentos para integração acadêmica, regularidade migratória e suporte institucional.</a:t>
          </a:r>
        </a:p>
      </dgm:t>
    </dgm:pt>
    <dgm:pt modelId="{33E9BB59-DF59-4D48-BA6A-D220AF312051}" type="parTrans" cxnId="{F4C7DA24-FE9E-4B05-99E3-23AF90D734CC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FFA9A952-362F-454E-BCB7-FB5820F157BB}" type="sibTrans" cxnId="{F4C7DA24-FE9E-4B05-99E3-23AF90D734CC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EC6291EA-233C-45AC-AEB0-5E3FAB1CB86D}">
      <dgm:prSet custT="1"/>
      <dgm:spPr>
        <a:solidFill>
          <a:srgbClr val="F6D68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pt-BR" sz="2000">
              <a:solidFill>
                <a:schemeClr val="tx1"/>
              </a:solidFill>
            </a:rPr>
            <a:t>💻 </a:t>
          </a:r>
          <a:r>
            <a:rPr lang="pt-BR" sz="2000" b="1">
              <a:solidFill>
                <a:schemeClr val="tx1"/>
              </a:solidFill>
            </a:rPr>
            <a:t>Sistema de gestão do programa (SGPFS): </a:t>
          </a:r>
          <a:br>
            <a:rPr lang="pt-BR" sz="2000" b="0">
              <a:solidFill>
                <a:schemeClr val="tx1"/>
              </a:solidFill>
            </a:rPr>
          </a:br>
          <a:r>
            <a:rPr lang="pt-BR" sz="2000" b="0">
              <a:solidFill>
                <a:schemeClr val="tx1"/>
              </a:solidFill>
            </a:rPr>
            <a:t>Registro, acompanhamento e monitoramento da trajetória formativa.</a:t>
          </a:r>
        </a:p>
      </dgm:t>
    </dgm:pt>
    <dgm:pt modelId="{BFA9EAFC-6712-498D-9E5A-0E834535B2A2}" type="parTrans" cxnId="{1F4D593A-805C-4946-BE9A-B2B0DD85C35C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624BA5C6-ED08-45AB-AD0D-3811D157CA07}" type="sibTrans" cxnId="{1F4D593A-805C-4946-BE9A-B2B0DD85C35C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A629ABCB-1BE4-4375-A4B4-72719325003C}" type="pres">
      <dgm:prSet presAssocID="{DBCE0E4F-EDAE-4164-A88F-7FA52691FB90}" presName="diagram" presStyleCnt="0">
        <dgm:presLayoutVars>
          <dgm:dir/>
          <dgm:resizeHandles val="exact"/>
        </dgm:presLayoutVars>
      </dgm:prSet>
      <dgm:spPr/>
    </dgm:pt>
    <dgm:pt modelId="{C88879BF-1C8C-4B9F-91A9-BD8C332383EF}" type="pres">
      <dgm:prSet presAssocID="{5E695583-4BE5-477A-903A-19B4EF0BBFD3}" presName="node" presStyleLbl="node1" presStyleIdx="0" presStyleCnt="5">
        <dgm:presLayoutVars>
          <dgm:bulletEnabled val="1"/>
        </dgm:presLayoutVars>
      </dgm:prSet>
      <dgm:spPr>
        <a:xfrm>
          <a:off x="735074" y="1441"/>
          <a:ext cx="2920231" cy="1752138"/>
        </a:xfrm>
        <a:prstGeom prst="rect">
          <a:avLst/>
        </a:prstGeom>
      </dgm:spPr>
    </dgm:pt>
    <dgm:pt modelId="{521C38E9-CBE6-4156-A4BD-D1BF9FB344B6}" type="pres">
      <dgm:prSet presAssocID="{F006D125-0DA3-4B8C-83D1-5D8DB27A6FB2}" presName="sibTrans" presStyleCnt="0"/>
      <dgm:spPr/>
    </dgm:pt>
    <dgm:pt modelId="{11E8E74D-0849-445D-ADCE-8076E1B4A94E}" type="pres">
      <dgm:prSet presAssocID="{7C9E4EB9-3490-49DB-BC0F-3E58316F7740}" presName="node" presStyleLbl="node1" presStyleIdx="1" presStyleCnt="5">
        <dgm:presLayoutVars>
          <dgm:bulletEnabled val="1"/>
        </dgm:presLayoutVars>
      </dgm:prSet>
      <dgm:spPr>
        <a:xfrm>
          <a:off x="3947329" y="1441"/>
          <a:ext cx="2920231" cy="1752138"/>
        </a:xfrm>
        <a:prstGeom prst="rect">
          <a:avLst/>
        </a:prstGeom>
      </dgm:spPr>
    </dgm:pt>
    <dgm:pt modelId="{C74FD2CA-72FF-4FF2-8BE0-D1BFD21A1EC4}" type="pres">
      <dgm:prSet presAssocID="{173EDCC9-3FB9-488E-9105-0CAFEABECAD8}" presName="sibTrans" presStyleCnt="0"/>
      <dgm:spPr/>
    </dgm:pt>
    <dgm:pt modelId="{94A401A0-1B4F-4577-9069-D2A394B09DB4}" type="pres">
      <dgm:prSet presAssocID="{D71115BC-DE18-48B1-A848-4CDF455BD487}" presName="node" presStyleLbl="node1" presStyleIdx="2" presStyleCnt="5">
        <dgm:presLayoutVars>
          <dgm:bulletEnabled val="1"/>
        </dgm:presLayoutVars>
      </dgm:prSet>
      <dgm:spPr>
        <a:xfrm>
          <a:off x="7159583" y="1441"/>
          <a:ext cx="2920231" cy="1752138"/>
        </a:xfrm>
        <a:prstGeom prst="rect">
          <a:avLst/>
        </a:prstGeom>
      </dgm:spPr>
    </dgm:pt>
    <dgm:pt modelId="{2D5A4887-DD29-4316-B89A-7CC4F9C733D2}" type="pres">
      <dgm:prSet presAssocID="{4E772497-3F93-4700-999E-0791483E8BE6}" presName="sibTrans" presStyleCnt="0"/>
      <dgm:spPr/>
    </dgm:pt>
    <dgm:pt modelId="{926185B2-AF6C-4525-8FDC-FB93038C6CBB}" type="pres">
      <dgm:prSet presAssocID="{5C7DDF30-DA30-48CE-B2CA-CF158E7AB15A}" presName="node" presStyleLbl="node1" presStyleIdx="3" presStyleCnt="5">
        <dgm:presLayoutVars>
          <dgm:bulletEnabled val="1"/>
        </dgm:presLayoutVars>
      </dgm:prSet>
      <dgm:spPr>
        <a:xfrm>
          <a:off x="2341201" y="2045603"/>
          <a:ext cx="2920231" cy="1752138"/>
        </a:xfrm>
        <a:prstGeom prst="rect">
          <a:avLst/>
        </a:prstGeom>
      </dgm:spPr>
    </dgm:pt>
    <dgm:pt modelId="{473CC1BE-4E9E-4138-84E8-DE205FBAEEB0}" type="pres">
      <dgm:prSet presAssocID="{FFA9A952-362F-454E-BCB7-FB5820F157BB}" presName="sibTrans" presStyleCnt="0"/>
      <dgm:spPr/>
    </dgm:pt>
    <dgm:pt modelId="{C87305E0-BA79-42D1-B7CB-D4CD9D56784C}" type="pres">
      <dgm:prSet presAssocID="{EC6291EA-233C-45AC-AEB0-5E3FAB1CB86D}" presName="node" presStyleLbl="node1" presStyleIdx="4" presStyleCnt="5">
        <dgm:presLayoutVars>
          <dgm:bulletEnabled val="1"/>
        </dgm:presLayoutVars>
      </dgm:prSet>
      <dgm:spPr>
        <a:xfrm>
          <a:off x="5553456" y="2045603"/>
          <a:ext cx="2920231" cy="1752138"/>
        </a:xfrm>
        <a:prstGeom prst="rect">
          <a:avLst/>
        </a:prstGeom>
      </dgm:spPr>
    </dgm:pt>
  </dgm:ptLst>
  <dgm:cxnLst>
    <dgm:cxn modelId="{283F0609-C496-44E7-A0ED-5F21CC9D5548}" type="presOf" srcId="{5C7DDF30-DA30-48CE-B2CA-CF158E7AB15A}" destId="{926185B2-AF6C-4525-8FDC-FB93038C6CBB}" srcOrd="0" destOrd="0" presId="urn:microsoft.com/office/officeart/2005/8/layout/default"/>
    <dgm:cxn modelId="{010B050B-2940-4260-AA3F-C8D4D28DE44C}" type="presOf" srcId="{7C9E4EB9-3490-49DB-BC0F-3E58316F7740}" destId="{11E8E74D-0849-445D-ADCE-8076E1B4A94E}" srcOrd="0" destOrd="0" presId="urn:microsoft.com/office/officeart/2005/8/layout/default"/>
    <dgm:cxn modelId="{C31DF30C-E18F-431E-AF8D-73385084B270}" type="presOf" srcId="{EC6291EA-233C-45AC-AEB0-5E3FAB1CB86D}" destId="{C87305E0-BA79-42D1-B7CB-D4CD9D56784C}" srcOrd="0" destOrd="0" presId="urn:microsoft.com/office/officeart/2005/8/layout/default"/>
    <dgm:cxn modelId="{F4C7DA24-FE9E-4B05-99E3-23AF90D734CC}" srcId="{DBCE0E4F-EDAE-4164-A88F-7FA52691FB90}" destId="{5C7DDF30-DA30-48CE-B2CA-CF158E7AB15A}" srcOrd="3" destOrd="0" parTransId="{33E9BB59-DF59-4D48-BA6A-D220AF312051}" sibTransId="{FFA9A952-362F-454E-BCB7-FB5820F157BB}"/>
    <dgm:cxn modelId="{216AC325-3868-4239-9BBD-FA18002E048C}" srcId="{DBCE0E4F-EDAE-4164-A88F-7FA52691FB90}" destId="{5E695583-4BE5-477A-903A-19B4EF0BBFD3}" srcOrd="0" destOrd="0" parTransId="{AA63F167-B213-456B-8E0A-2E84D6E2DAA7}" sibTransId="{F006D125-0DA3-4B8C-83D1-5D8DB27A6FB2}"/>
    <dgm:cxn modelId="{0956EA31-EACB-49DE-A7A0-164F66734605}" type="presOf" srcId="{DBCE0E4F-EDAE-4164-A88F-7FA52691FB90}" destId="{A629ABCB-1BE4-4375-A4B4-72719325003C}" srcOrd="0" destOrd="0" presId="urn:microsoft.com/office/officeart/2005/8/layout/default"/>
    <dgm:cxn modelId="{1F4D593A-805C-4946-BE9A-B2B0DD85C35C}" srcId="{DBCE0E4F-EDAE-4164-A88F-7FA52691FB90}" destId="{EC6291EA-233C-45AC-AEB0-5E3FAB1CB86D}" srcOrd="4" destOrd="0" parTransId="{BFA9EAFC-6712-498D-9E5A-0E834535B2A2}" sibTransId="{624BA5C6-ED08-45AB-AD0D-3811D157CA07}"/>
    <dgm:cxn modelId="{FE126791-35CF-465D-B2D4-D32857708095}" srcId="{DBCE0E4F-EDAE-4164-A88F-7FA52691FB90}" destId="{7C9E4EB9-3490-49DB-BC0F-3E58316F7740}" srcOrd="1" destOrd="0" parTransId="{816CFA00-B71A-4E67-8613-9BDC2197C9CF}" sibTransId="{173EDCC9-3FB9-488E-9105-0CAFEABECAD8}"/>
    <dgm:cxn modelId="{207F9CBD-7C92-4FAA-871D-2F203BF0D3B7}" type="presOf" srcId="{D71115BC-DE18-48B1-A848-4CDF455BD487}" destId="{94A401A0-1B4F-4577-9069-D2A394B09DB4}" srcOrd="0" destOrd="0" presId="urn:microsoft.com/office/officeart/2005/8/layout/default"/>
    <dgm:cxn modelId="{BE23AFBD-3A85-48EC-B24B-C9757A76E224}" srcId="{DBCE0E4F-EDAE-4164-A88F-7FA52691FB90}" destId="{D71115BC-DE18-48B1-A848-4CDF455BD487}" srcOrd="2" destOrd="0" parTransId="{3F1E3A55-DFCE-4C04-922A-450157E8E8CF}" sibTransId="{4E772497-3F93-4700-999E-0791483E8BE6}"/>
    <dgm:cxn modelId="{02017AC1-14DA-4AD0-BBD0-1E688247F9EB}" type="presOf" srcId="{5E695583-4BE5-477A-903A-19B4EF0BBFD3}" destId="{C88879BF-1C8C-4B9F-91A9-BD8C332383EF}" srcOrd="0" destOrd="0" presId="urn:microsoft.com/office/officeart/2005/8/layout/default"/>
    <dgm:cxn modelId="{FCEB9889-BBF4-4D5E-B1D1-A7FB44BD2B6D}" type="presParOf" srcId="{A629ABCB-1BE4-4375-A4B4-72719325003C}" destId="{C88879BF-1C8C-4B9F-91A9-BD8C332383EF}" srcOrd="0" destOrd="0" presId="urn:microsoft.com/office/officeart/2005/8/layout/default"/>
    <dgm:cxn modelId="{B52A128E-7FB7-4D94-9E4C-70EDB6B46B40}" type="presParOf" srcId="{A629ABCB-1BE4-4375-A4B4-72719325003C}" destId="{521C38E9-CBE6-4156-A4BD-D1BF9FB344B6}" srcOrd="1" destOrd="0" presId="urn:microsoft.com/office/officeart/2005/8/layout/default"/>
    <dgm:cxn modelId="{E5EC61DC-FF00-4825-9309-EAE3E0FF2BFD}" type="presParOf" srcId="{A629ABCB-1BE4-4375-A4B4-72719325003C}" destId="{11E8E74D-0849-445D-ADCE-8076E1B4A94E}" srcOrd="2" destOrd="0" presId="urn:microsoft.com/office/officeart/2005/8/layout/default"/>
    <dgm:cxn modelId="{225CFB42-FF77-465B-AE88-337042B84F13}" type="presParOf" srcId="{A629ABCB-1BE4-4375-A4B4-72719325003C}" destId="{C74FD2CA-72FF-4FF2-8BE0-D1BFD21A1EC4}" srcOrd="3" destOrd="0" presId="urn:microsoft.com/office/officeart/2005/8/layout/default"/>
    <dgm:cxn modelId="{32CAE3D9-3E98-4C53-BDA4-030663EEA6D7}" type="presParOf" srcId="{A629ABCB-1BE4-4375-A4B4-72719325003C}" destId="{94A401A0-1B4F-4577-9069-D2A394B09DB4}" srcOrd="4" destOrd="0" presId="urn:microsoft.com/office/officeart/2005/8/layout/default"/>
    <dgm:cxn modelId="{2D00F2DF-84E3-44D5-98CA-F3E2F5B9600C}" type="presParOf" srcId="{A629ABCB-1BE4-4375-A4B4-72719325003C}" destId="{2D5A4887-DD29-4316-B89A-7CC4F9C733D2}" srcOrd="5" destOrd="0" presId="urn:microsoft.com/office/officeart/2005/8/layout/default"/>
    <dgm:cxn modelId="{DC3D5EA6-A001-4A5E-826D-C245D613E4E0}" type="presParOf" srcId="{A629ABCB-1BE4-4375-A4B4-72719325003C}" destId="{926185B2-AF6C-4525-8FDC-FB93038C6CBB}" srcOrd="6" destOrd="0" presId="urn:microsoft.com/office/officeart/2005/8/layout/default"/>
    <dgm:cxn modelId="{2CF8D21F-3E7F-4A3B-89B8-E5152699E6CB}" type="presParOf" srcId="{A629ABCB-1BE4-4375-A4B4-72719325003C}" destId="{473CC1BE-4E9E-4138-84E8-DE205FBAEEB0}" srcOrd="7" destOrd="0" presId="urn:microsoft.com/office/officeart/2005/8/layout/default"/>
    <dgm:cxn modelId="{38850166-F58F-432F-99B2-6D21B6985B69}" type="presParOf" srcId="{A629ABCB-1BE4-4375-A4B4-72719325003C}" destId="{C87305E0-BA79-42D1-B7CB-D4CD9D56784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6736F-2154-48E0-9130-7AE011A8C47D}">
      <dsp:nvSpPr>
        <dsp:cNvPr id="0" name=""/>
        <dsp:cNvSpPr/>
      </dsp:nvSpPr>
      <dsp:spPr>
        <a:xfrm rot="16200000">
          <a:off x="684968" y="-684968"/>
          <a:ext cx="2062524" cy="343246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Ministério da Saúde de Angola (</a:t>
          </a:r>
          <a:r>
            <a:rPr lang="pt-BR" sz="2000" b="1" kern="1200"/>
            <a:t>MINSA</a:t>
          </a:r>
          <a:r>
            <a:rPr lang="pt-BR" sz="2000" kern="1200"/>
            <a:t>)</a:t>
          </a:r>
        </a:p>
      </dsp:txBody>
      <dsp:txXfrm rot="5400000">
        <a:off x="0" y="0"/>
        <a:ext cx="3432460" cy="1546893"/>
      </dsp:txXfrm>
    </dsp:sp>
    <dsp:sp modelId="{D58B1663-E6F5-4560-95C5-A299408F6669}">
      <dsp:nvSpPr>
        <dsp:cNvPr id="0" name=""/>
        <dsp:cNvSpPr/>
      </dsp:nvSpPr>
      <dsp:spPr>
        <a:xfrm>
          <a:off x="3432460" y="0"/>
          <a:ext cx="3432460" cy="206252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Ministério das Relações Exteriores do Brasil - Agência Brasileira de Cooperação (</a:t>
          </a:r>
          <a:r>
            <a:rPr lang="pt-BR" sz="2000" b="1" kern="1200"/>
            <a:t>MRE/ABC</a:t>
          </a:r>
          <a:r>
            <a:rPr lang="pt-BR" sz="2000" kern="1200"/>
            <a:t>)</a:t>
          </a:r>
        </a:p>
      </dsp:txBody>
      <dsp:txXfrm>
        <a:off x="3432460" y="0"/>
        <a:ext cx="3432460" cy="1546893"/>
      </dsp:txXfrm>
    </dsp:sp>
    <dsp:sp modelId="{1E8E5C05-0AAA-4A23-A033-414E4A3E62DB}">
      <dsp:nvSpPr>
        <dsp:cNvPr id="0" name=""/>
        <dsp:cNvSpPr/>
      </dsp:nvSpPr>
      <dsp:spPr>
        <a:xfrm rot="10800000">
          <a:off x="0" y="2062524"/>
          <a:ext cx="3432460" cy="206252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Ministério da Saúde do Brasil (</a:t>
          </a:r>
          <a:r>
            <a:rPr lang="pt-BR" sz="2000" b="1" kern="1200"/>
            <a:t>MS</a:t>
          </a:r>
          <a:r>
            <a:rPr lang="pt-BR" sz="2000" kern="1200"/>
            <a:t>)</a:t>
          </a:r>
        </a:p>
      </dsp:txBody>
      <dsp:txXfrm rot="10800000">
        <a:off x="0" y="2578154"/>
        <a:ext cx="3432460" cy="1546893"/>
      </dsp:txXfrm>
    </dsp:sp>
    <dsp:sp modelId="{8973CBE2-7A5A-4665-9C7D-67326A436815}">
      <dsp:nvSpPr>
        <dsp:cNvPr id="0" name=""/>
        <dsp:cNvSpPr/>
      </dsp:nvSpPr>
      <dsp:spPr>
        <a:xfrm rot="5400000">
          <a:off x="4117428" y="1377555"/>
          <a:ext cx="2062524" cy="343246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Empresa Brasileira de Serviços Hospitalares (</a:t>
          </a:r>
          <a:r>
            <a:rPr lang="pt-BR" sz="2000" b="1" kern="1200" err="1"/>
            <a:t>Ebserh</a:t>
          </a:r>
          <a:r>
            <a:rPr lang="pt-BR" sz="2000" kern="1200"/>
            <a:t>)</a:t>
          </a:r>
        </a:p>
      </dsp:txBody>
      <dsp:txXfrm rot="-5400000">
        <a:off x="3432461" y="2578154"/>
        <a:ext cx="3432460" cy="1546893"/>
      </dsp:txXfrm>
    </dsp:sp>
    <dsp:sp modelId="{F6B66AD1-08D9-428B-AA8B-FA6C7D519094}">
      <dsp:nvSpPr>
        <dsp:cNvPr id="0" name=""/>
        <dsp:cNvSpPr/>
      </dsp:nvSpPr>
      <dsp:spPr>
        <a:xfrm>
          <a:off x="1034457" y="1546893"/>
          <a:ext cx="4796005" cy="1031262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Manual do Estudante</a:t>
          </a:r>
        </a:p>
      </dsp:txBody>
      <dsp:txXfrm>
        <a:off x="1084799" y="1597235"/>
        <a:ext cx="4695321" cy="930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DDC10-30CE-48D3-971E-10D6F942D9D2}">
      <dsp:nvSpPr>
        <dsp:cNvPr id="0" name=""/>
        <dsp:cNvSpPr/>
      </dsp:nvSpPr>
      <dsp:spPr>
        <a:xfrm>
          <a:off x="3043" y="355414"/>
          <a:ext cx="2414647" cy="1448788"/>
        </a:xfrm>
        <a:prstGeom prst="rect">
          <a:avLst/>
        </a:prstGeom>
        <a:solidFill>
          <a:srgbClr val="F6D68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>
              <a:solidFill>
                <a:schemeClr val="tx1"/>
              </a:solidFill>
            </a:rPr>
            <a:t>🧭 Etapas iniciais do Programa </a:t>
          </a:r>
        </a:p>
      </dsp:txBody>
      <dsp:txXfrm>
        <a:off x="3043" y="355414"/>
        <a:ext cx="2414647" cy="1448788"/>
      </dsp:txXfrm>
    </dsp:sp>
    <dsp:sp modelId="{DE70A666-2408-442B-89C6-BBF584777EF9}">
      <dsp:nvSpPr>
        <dsp:cNvPr id="0" name=""/>
        <dsp:cNvSpPr/>
      </dsp:nvSpPr>
      <dsp:spPr>
        <a:xfrm>
          <a:off x="2659155" y="355414"/>
          <a:ext cx="2414647" cy="1448788"/>
        </a:xfrm>
        <a:prstGeom prst="rect">
          <a:avLst/>
        </a:prstGeom>
        <a:solidFill>
          <a:srgbClr val="F6D68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>
              <a:solidFill>
                <a:schemeClr val="tx1"/>
              </a:solidFill>
            </a:rPr>
            <a:t>📑 Procedimentos e regularização</a:t>
          </a:r>
          <a:endParaRPr lang="pt-BR" sz="2000" b="0" kern="1200">
            <a:solidFill>
              <a:schemeClr val="tx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2659155" y="355414"/>
        <a:ext cx="2414647" cy="1448788"/>
      </dsp:txXfrm>
    </dsp:sp>
    <dsp:sp modelId="{ED2E776F-645E-41D2-8F17-37E21CCD61EE}">
      <dsp:nvSpPr>
        <dsp:cNvPr id="0" name=""/>
        <dsp:cNvSpPr/>
      </dsp:nvSpPr>
      <dsp:spPr>
        <a:xfrm>
          <a:off x="5315267" y="355414"/>
          <a:ext cx="2414647" cy="1448788"/>
        </a:xfrm>
        <a:prstGeom prst="rect">
          <a:avLst/>
        </a:prstGeom>
        <a:solidFill>
          <a:srgbClr val="F6D68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</a:rPr>
            <a:t>🎓 </a:t>
          </a:r>
          <a:r>
            <a:rPr lang="pt-BR" sz="2000" b="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Fluxos</a:t>
          </a:r>
          <a:r>
            <a:rPr lang="pt-BR" sz="2000" b="0" kern="1200">
              <a:solidFill>
                <a:schemeClr val="tx1"/>
              </a:solidFill>
            </a:rPr>
            <a:t> e et</a:t>
          </a:r>
          <a:r>
            <a:rPr lang="pt-BR" sz="2000" b="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apas das ofertas </a:t>
          </a:r>
          <a:r>
            <a:rPr lang="pt-BR" sz="2000" b="0" kern="1200">
              <a:solidFill>
                <a:schemeClr val="tx1"/>
              </a:solidFill>
            </a:rPr>
            <a:t>formativas</a:t>
          </a:r>
          <a:endParaRPr lang="pt-BR" sz="2000" b="0" kern="1200">
            <a:solidFill>
              <a:schemeClr val="tx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5315267" y="355414"/>
        <a:ext cx="2414647" cy="1448788"/>
      </dsp:txXfrm>
    </dsp:sp>
    <dsp:sp modelId="{F41DDCE6-8707-4662-A828-614EACFEF8AC}">
      <dsp:nvSpPr>
        <dsp:cNvPr id="0" name=""/>
        <dsp:cNvSpPr/>
      </dsp:nvSpPr>
      <dsp:spPr>
        <a:xfrm>
          <a:off x="7971379" y="355414"/>
          <a:ext cx="2414647" cy="1448788"/>
        </a:xfrm>
        <a:prstGeom prst="rect">
          <a:avLst/>
        </a:prstGeom>
        <a:solidFill>
          <a:srgbClr val="F6D68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🤝 </a:t>
          </a:r>
          <a:r>
            <a:rPr lang="pt-BR" sz="2000" b="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Articulação institucional</a:t>
          </a:r>
          <a:endParaRPr lang="pt-BR" sz="2000" b="0" kern="1200">
            <a:solidFill>
              <a:schemeClr val="tx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7971379" y="355414"/>
        <a:ext cx="2414647" cy="1448788"/>
      </dsp:txXfrm>
    </dsp:sp>
    <dsp:sp modelId="{666902E1-9F76-4002-97FA-AF4AA3BBB928}">
      <dsp:nvSpPr>
        <dsp:cNvPr id="0" name=""/>
        <dsp:cNvSpPr/>
      </dsp:nvSpPr>
      <dsp:spPr>
        <a:xfrm>
          <a:off x="1331099" y="2045667"/>
          <a:ext cx="2414647" cy="1448788"/>
        </a:xfrm>
        <a:prstGeom prst="rect">
          <a:avLst/>
        </a:prstGeom>
        <a:solidFill>
          <a:srgbClr val="F6D68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>
              <a:solidFill>
                <a:schemeClr val="tx1"/>
              </a:solidFill>
            </a:rPr>
            <a:t>🏠 </a:t>
          </a:r>
          <a:r>
            <a:rPr lang="pt-BR" sz="2000" b="0">
              <a:solidFill>
                <a:schemeClr val="tx1"/>
              </a:solidFill>
            </a:rPr>
            <a:t>Vida prática no Brasil</a:t>
          </a:r>
          <a:endParaRPr lang="pt-BR" sz="2000" b="0" kern="1200">
            <a:solidFill>
              <a:schemeClr val="tx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1331099" y="2045667"/>
        <a:ext cx="2414647" cy="1448788"/>
      </dsp:txXfrm>
    </dsp:sp>
    <dsp:sp modelId="{406A471B-01CF-4ED4-B49C-9B95E17E8E56}">
      <dsp:nvSpPr>
        <dsp:cNvPr id="0" name=""/>
        <dsp:cNvSpPr/>
      </dsp:nvSpPr>
      <dsp:spPr>
        <a:xfrm>
          <a:off x="3987211" y="2045667"/>
          <a:ext cx="2414647" cy="1448788"/>
        </a:xfrm>
        <a:prstGeom prst="rect">
          <a:avLst/>
        </a:prstGeom>
        <a:solidFill>
          <a:srgbClr val="F6D68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🌎 Integração intercultural</a:t>
          </a:r>
          <a:endParaRPr lang="pt-BR" sz="2000" b="1" kern="1200">
            <a:solidFill>
              <a:schemeClr val="tx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3987211" y="2045667"/>
        <a:ext cx="2414647" cy="1448788"/>
      </dsp:txXfrm>
    </dsp:sp>
    <dsp:sp modelId="{FFC280E0-6CCA-44E9-B221-0964F3FA914F}">
      <dsp:nvSpPr>
        <dsp:cNvPr id="0" name=""/>
        <dsp:cNvSpPr/>
      </dsp:nvSpPr>
      <dsp:spPr>
        <a:xfrm>
          <a:off x="6643323" y="2045667"/>
          <a:ext cx="2414647" cy="1448788"/>
        </a:xfrm>
        <a:prstGeom prst="rect">
          <a:avLst/>
        </a:prstGeom>
        <a:solidFill>
          <a:srgbClr val="F6D68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💻 </a:t>
          </a:r>
          <a:r>
            <a:rPr lang="pt-BR" sz="2000" b="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Sistema de gestão do programa</a:t>
          </a:r>
        </a:p>
      </dsp:txBody>
      <dsp:txXfrm>
        <a:off x="6643323" y="2045667"/>
        <a:ext cx="2414647" cy="14487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AA932-C8FA-4A5A-BE0A-651EF781E52B}">
      <dsp:nvSpPr>
        <dsp:cNvPr id="0" name=""/>
        <dsp:cNvSpPr/>
      </dsp:nvSpPr>
      <dsp:spPr>
        <a:xfrm>
          <a:off x="0" y="30809"/>
          <a:ext cx="10389070" cy="4680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🧭 Etapas iniciais do Programa </a:t>
          </a:r>
          <a:endParaRPr lang="pt-BR" sz="1600" kern="1200" dirty="0"/>
        </a:p>
      </dsp:txBody>
      <dsp:txXfrm>
        <a:off x="22846" y="53655"/>
        <a:ext cx="10343378" cy="422308"/>
      </dsp:txXfrm>
    </dsp:sp>
    <dsp:sp modelId="{E77671A1-60A5-4D69-B945-4FF5EEB2A188}">
      <dsp:nvSpPr>
        <dsp:cNvPr id="0" name=""/>
        <dsp:cNvSpPr/>
      </dsp:nvSpPr>
      <dsp:spPr>
        <a:xfrm>
          <a:off x="0" y="610935"/>
          <a:ext cx="10389070" cy="468000"/>
        </a:xfrm>
        <a:prstGeom prst="roundRect">
          <a:avLst/>
        </a:prstGeom>
        <a:solidFill>
          <a:srgbClr val="ED7D31">
            <a:lumMod val="60000"/>
            <a:lumOff val="40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📑 Procedimentos e regularização</a:t>
          </a:r>
          <a:r>
            <a:rPr lang="pt-BR" sz="1600" b="0" kern="1200" dirty="0"/>
            <a:t>: orientações </a:t>
          </a:r>
          <a:r>
            <a:rPr lang="pt-B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sobre</a:t>
          </a:r>
          <a:r>
            <a:rPr lang="pt-BR" sz="1600" b="0" kern="1200" dirty="0"/>
            <a:t> matrícula, documentação e regularidade migratória no Brasil</a:t>
          </a:r>
          <a:endParaRPr lang="pt-BR" sz="1600" b="0" kern="1200" dirty="0">
            <a:effectLst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22846" y="633781"/>
        <a:ext cx="10343378" cy="422308"/>
      </dsp:txXfrm>
    </dsp:sp>
    <dsp:sp modelId="{09C049FC-8415-4974-B470-52BE84BCB955}">
      <dsp:nvSpPr>
        <dsp:cNvPr id="0" name=""/>
        <dsp:cNvSpPr/>
      </dsp:nvSpPr>
      <dsp:spPr>
        <a:xfrm>
          <a:off x="0" y="1150935"/>
          <a:ext cx="10389070" cy="468000"/>
        </a:xfrm>
        <a:prstGeom prst="roundRect">
          <a:avLst/>
        </a:prstGeom>
        <a:solidFill>
          <a:srgbClr val="ED7D31">
            <a:lumMod val="60000"/>
            <a:lumOff val="40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🎓 </a:t>
          </a:r>
          <a:r>
            <a:rPr lang="pt-B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Fluxos</a:t>
          </a:r>
          <a:r>
            <a:rPr lang="pt-BR" sz="1600" b="1" kern="1200" dirty="0"/>
            <a:t> e et</a:t>
          </a:r>
          <a:r>
            <a:rPr lang="pt-B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apas das ofertas </a:t>
          </a:r>
          <a:r>
            <a:rPr lang="pt-BR" sz="1600" b="1" kern="1200" dirty="0"/>
            <a:t>formativas:</a:t>
          </a:r>
          <a:r>
            <a:rPr lang="pt-BR" sz="1600" kern="1200" dirty="0"/>
            <a:t> </a:t>
          </a:r>
          <a:r>
            <a:rPr lang="pt-BR" sz="1600" kern="1200" dirty="0" err="1"/>
            <a:t>fellowship</a:t>
          </a:r>
          <a:r>
            <a:rPr lang="pt-BR" sz="1600" kern="1200" dirty="0"/>
            <a:t> (residência), mestrado, doutorado, especialização e estágio</a:t>
          </a:r>
          <a:endParaRPr lang="pt-BR" sz="1600" kern="1200" dirty="0">
            <a:effectLst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22846" y="1173781"/>
        <a:ext cx="10343378" cy="422308"/>
      </dsp:txXfrm>
    </dsp:sp>
    <dsp:sp modelId="{1AEF8600-737E-4E06-A4D0-BDE774D8C46F}">
      <dsp:nvSpPr>
        <dsp:cNvPr id="0" name=""/>
        <dsp:cNvSpPr/>
      </dsp:nvSpPr>
      <dsp:spPr>
        <a:xfrm>
          <a:off x="0" y="1690935"/>
          <a:ext cx="10389070" cy="468000"/>
        </a:xfrm>
        <a:prstGeom prst="roundRect">
          <a:avLst/>
        </a:prstGeom>
        <a:solidFill>
          <a:srgbClr val="ED7D31">
            <a:lumMod val="60000"/>
            <a:lumOff val="40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🤝 </a:t>
          </a:r>
          <a:r>
            <a:rPr lang="pt-B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Articulação institucional: </a:t>
          </a:r>
          <a:r>
            <a:rPr lang="pt-B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Relacionamento com instituições formadoras, </a:t>
          </a:r>
          <a:r>
            <a:rPr lang="pt-BR" sz="16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HUs</a:t>
          </a:r>
          <a:r>
            <a:rPr lang="pt-B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, órgãos e setores parceiros do programa</a:t>
          </a:r>
        </a:p>
      </dsp:txBody>
      <dsp:txXfrm>
        <a:off x="22846" y="1713781"/>
        <a:ext cx="10343378" cy="422308"/>
      </dsp:txXfrm>
    </dsp:sp>
    <dsp:sp modelId="{FAFAED9A-3868-4FE1-818D-C9FFAD5BCD1E}">
      <dsp:nvSpPr>
        <dsp:cNvPr id="0" name=""/>
        <dsp:cNvSpPr/>
      </dsp:nvSpPr>
      <dsp:spPr>
        <a:xfrm>
          <a:off x="0" y="2230935"/>
          <a:ext cx="10389070" cy="468000"/>
        </a:xfrm>
        <a:prstGeom prst="roundRect">
          <a:avLst/>
        </a:prstGeom>
        <a:solidFill>
          <a:srgbClr val="ED7D31">
            <a:lumMod val="60000"/>
            <a:lumOff val="40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🏠 </a:t>
          </a:r>
          <a:r>
            <a:rPr lang="pt-BR" sz="1600" b="1" kern="1200" dirty="0"/>
            <a:t>Vida prática no Brasil: </a:t>
          </a:r>
          <a:r>
            <a:rPr lang="pt-BR" sz="1600" b="0" kern="1200" dirty="0"/>
            <a:t>Orientações sobre moradia, comunicação e aspectos do cotidiano.</a:t>
          </a:r>
          <a:endParaRPr lang="pt-BR" sz="1600" b="0" kern="1200" dirty="0">
            <a:latin typeface="+mn-lt"/>
          </a:endParaRPr>
        </a:p>
      </dsp:txBody>
      <dsp:txXfrm>
        <a:off x="22846" y="2253781"/>
        <a:ext cx="10343378" cy="422308"/>
      </dsp:txXfrm>
    </dsp:sp>
    <dsp:sp modelId="{86274738-AFA7-46F4-96DF-96FCDD61704E}">
      <dsp:nvSpPr>
        <dsp:cNvPr id="0" name=""/>
        <dsp:cNvSpPr/>
      </dsp:nvSpPr>
      <dsp:spPr>
        <a:xfrm>
          <a:off x="0" y="2770935"/>
          <a:ext cx="10389070" cy="468000"/>
        </a:xfrm>
        <a:prstGeom prst="roundRect">
          <a:avLst/>
        </a:prstGeom>
        <a:solidFill>
          <a:srgbClr val="ED7D31">
            <a:lumMod val="60000"/>
            <a:lumOff val="40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🌎 </a:t>
          </a:r>
          <a:r>
            <a:rPr lang="pt-B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Integração intercultural: </a:t>
          </a:r>
          <a:r>
            <a:rPr lang="pt-B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Reflexões sobre sociabilidade e relações interpessoais em contextos transculturais.</a:t>
          </a:r>
        </a:p>
      </dsp:txBody>
      <dsp:txXfrm>
        <a:off x="22846" y="2793781"/>
        <a:ext cx="10343378" cy="422308"/>
      </dsp:txXfrm>
    </dsp:sp>
    <dsp:sp modelId="{81343C6A-EE6C-4751-8109-86F432A56465}">
      <dsp:nvSpPr>
        <dsp:cNvPr id="0" name=""/>
        <dsp:cNvSpPr/>
      </dsp:nvSpPr>
      <dsp:spPr>
        <a:xfrm>
          <a:off x="0" y="3310935"/>
          <a:ext cx="10389070" cy="468000"/>
        </a:xfrm>
        <a:prstGeom prst="roundRect">
          <a:avLst/>
        </a:prstGeom>
        <a:solidFill>
          <a:srgbClr val="ED7D31">
            <a:lumMod val="60000"/>
            <a:lumOff val="40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💻 </a:t>
          </a:r>
          <a:r>
            <a:rPr lang="pt-B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Sistema de gestão do programa: </a:t>
          </a:r>
          <a:r>
            <a:rPr lang="pt-B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Uso do SGPFS para acompanhamento da trajetória formativa.</a:t>
          </a:r>
        </a:p>
      </dsp:txBody>
      <dsp:txXfrm>
        <a:off x="22846" y="3333781"/>
        <a:ext cx="10343378" cy="422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594E0-58CB-47A7-9B3F-9B5EB041C10C}">
      <dsp:nvSpPr>
        <dsp:cNvPr id="0" name=""/>
        <dsp:cNvSpPr/>
      </dsp:nvSpPr>
      <dsp:spPr>
        <a:xfrm>
          <a:off x="2872" y="73198"/>
          <a:ext cx="2278898" cy="1367339"/>
        </a:xfrm>
        <a:prstGeom prst="rect">
          <a:avLst/>
        </a:prstGeom>
        <a:solidFill>
          <a:srgbClr val="F6D6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schemeClr val="tx1"/>
              </a:solidFill>
              <a:latin typeface="+mn-lt"/>
            </a:rPr>
            <a:t>Passaporte e Visto para o Brasil</a:t>
          </a:r>
        </a:p>
      </dsp:txBody>
      <dsp:txXfrm>
        <a:off x="2872" y="73198"/>
        <a:ext cx="2278898" cy="1367339"/>
      </dsp:txXfrm>
    </dsp:sp>
    <dsp:sp modelId="{A059823F-1B94-4180-9EEA-FD09529493FD}">
      <dsp:nvSpPr>
        <dsp:cNvPr id="0" name=""/>
        <dsp:cNvSpPr/>
      </dsp:nvSpPr>
      <dsp:spPr>
        <a:xfrm>
          <a:off x="2509661" y="73198"/>
          <a:ext cx="2278898" cy="1367339"/>
        </a:xfrm>
        <a:prstGeom prst="rect">
          <a:avLst/>
        </a:prstGeom>
        <a:solidFill>
          <a:srgbClr val="F6D6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schemeClr val="tx1"/>
              </a:solidFill>
              <a:latin typeface="+mn-lt"/>
            </a:rPr>
            <a:t>Vacinas</a:t>
          </a:r>
        </a:p>
      </dsp:txBody>
      <dsp:txXfrm>
        <a:off x="2509661" y="73198"/>
        <a:ext cx="2278898" cy="1367339"/>
      </dsp:txXfrm>
    </dsp:sp>
    <dsp:sp modelId="{D9658F7E-A0B0-4DA7-BB05-1CADF5A002F0}">
      <dsp:nvSpPr>
        <dsp:cNvPr id="0" name=""/>
        <dsp:cNvSpPr/>
      </dsp:nvSpPr>
      <dsp:spPr>
        <a:xfrm>
          <a:off x="5016449" y="73198"/>
          <a:ext cx="2278898" cy="1367339"/>
        </a:xfrm>
        <a:prstGeom prst="rect">
          <a:avLst/>
        </a:prstGeom>
        <a:solidFill>
          <a:srgbClr val="F6D6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schemeClr val="tx1"/>
              </a:solidFill>
              <a:latin typeface="+mn-lt"/>
            </a:rPr>
            <a:t>Emissão de Cadastro de Pessoa Física</a:t>
          </a:r>
        </a:p>
      </dsp:txBody>
      <dsp:txXfrm>
        <a:off x="5016449" y="73198"/>
        <a:ext cx="2278898" cy="1367339"/>
      </dsp:txXfrm>
    </dsp:sp>
    <dsp:sp modelId="{F17EC05F-4F25-41C8-B140-6E87235F5017}">
      <dsp:nvSpPr>
        <dsp:cNvPr id="0" name=""/>
        <dsp:cNvSpPr/>
      </dsp:nvSpPr>
      <dsp:spPr>
        <a:xfrm>
          <a:off x="7523238" y="73198"/>
          <a:ext cx="2278898" cy="1367339"/>
        </a:xfrm>
        <a:prstGeom prst="rect">
          <a:avLst/>
        </a:prstGeom>
        <a:solidFill>
          <a:srgbClr val="F6D6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schemeClr val="tx1"/>
              </a:solidFill>
              <a:latin typeface="+mn-lt"/>
            </a:rPr>
            <a:t>Carteira de Registro Nacional Migratório</a:t>
          </a:r>
        </a:p>
      </dsp:txBody>
      <dsp:txXfrm>
        <a:off x="7523238" y="73198"/>
        <a:ext cx="2278898" cy="1367339"/>
      </dsp:txXfrm>
    </dsp:sp>
    <dsp:sp modelId="{5C5BB488-3285-4C28-A742-19AE6AB65619}">
      <dsp:nvSpPr>
        <dsp:cNvPr id="0" name=""/>
        <dsp:cNvSpPr/>
      </dsp:nvSpPr>
      <dsp:spPr>
        <a:xfrm>
          <a:off x="2872" y="1668427"/>
          <a:ext cx="2278898" cy="1367339"/>
        </a:xfrm>
        <a:prstGeom prst="rect">
          <a:avLst/>
        </a:prstGeom>
        <a:solidFill>
          <a:srgbClr val="F6D6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BR" sz="1800" b="0" kern="1200">
              <a:solidFill>
                <a:schemeClr val="tx1"/>
              </a:solidFill>
              <a:latin typeface="+mn-lt"/>
            </a:rPr>
            <a:t>Abertura de conta bancária</a:t>
          </a:r>
        </a:p>
      </dsp:txBody>
      <dsp:txXfrm>
        <a:off x="2872" y="1668427"/>
        <a:ext cx="2278898" cy="1367339"/>
      </dsp:txXfrm>
    </dsp:sp>
    <dsp:sp modelId="{337BA8E8-EECC-4685-A63E-BF7D4BBB0007}">
      <dsp:nvSpPr>
        <dsp:cNvPr id="0" name=""/>
        <dsp:cNvSpPr/>
      </dsp:nvSpPr>
      <dsp:spPr>
        <a:xfrm>
          <a:off x="2509661" y="1668427"/>
          <a:ext cx="2278898" cy="1367339"/>
        </a:xfrm>
        <a:prstGeom prst="rect">
          <a:avLst/>
        </a:prstGeom>
        <a:solidFill>
          <a:srgbClr val="F6D6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schemeClr val="tx1"/>
              </a:solidFill>
              <a:latin typeface="+mn-lt"/>
            </a:rPr>
            <a:t>Seguro Saúde e Seguro repatriação funerária</a:t>
          </a:r>
        </a:p>
      </dsp:txBody>
      <dsp:txXfrm>
        <a:off x="2509661" y="1668427"/>
        <a:ext cx="2278898" cy="1367339"/>
      </dsp:txXfrm>
    </dsp:sp>
    <dsp:sp modelId="{EE3981B9-E1CE-417E-9222-BD21E24C4177}">
      <dsp:nvSpPr>
        <dsp:cNvPr id="0" name=""/>
        <dsp:cNvSpPr/>
      </dsp:nvSpPr>
      <dsp:spPr>
        <a:xfrm>
          <a:off x="5016449" y="1668427"/>
          <a:ext cx="2278898" cy="1367339"/>
        </a:xfrm>
        <a:prstGeom prst="rect">
          <a:avLst/>
        </a:prstGeom>
        <a:solidFill>
          <a:srgbClr val="F6D6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schemeClr val="tx1"/>
              </a:solidFill>
              <a:latin typeface="+mn-lt"/>
            </a:rPr>
            <a:t>Emissão de Cartão Nacional de Saúde </a:t>
          </a:r>
        </a:p>
      </dsp:txBody>
      <dsp:txXfrm>
        <a:off x="5016449" y="1668427"/>
        <a:ext cx="2278898" cy="1367339"/>
      </dsp:txXfrm>
    </dsp:sp>
    <dsp:sp modelId="{A44B87C8-6AB7-4C6F-8827-D9CF604BA808}">
      <dsp:nvSpPr>
        <dsp:cNvPr id="0" name=""/>
        <dsp:cNvSpPr/>
      </dsp:nvSpPr>
      <dsp:spPr>
        <a:xfrm>
          <a:off x="7523238" y="1668427"/>
          <a:ext cx="2278898" cy="1367339"/>
        </a:xfrm>
        <a:prstGeom prst="rect">
          <a:avLst/>
        </a:prstGeom>
        <a:solidFill>
          <a:srgbClr val="F6D6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BR" sz="1800" b="0" kern="1200">
              <a:solidFill>
                <a:schemeClr val="tx1"/>
              </a:solidFill>
              <a:latin typeface="+mn-lt"/>
            </a:rPr>
            <a:t>Emissão e baixa do Registro no Conselho Regional</a:t>
          </a:r>
        </a:p>
      </dsp:txBody>
      <dsp:txXfrm>
        <a:off x="7523238" y="1668427"/>
        <a:ext cx="2278898" cy="1367339"/>
      </dsp:txXfrm>
    </dsp:sp>
    <dsp:sp modelId="{E96A2DD0-C6AD-4EB2-889B-D4A3F16F67A3}">
      <dsp:nvSpPr>
        <dsp:cNvPr id="0" name=""/>
        <dsp:cNvSpPr/>
      </dsp:nvSpPr>
      <dsp:spPr>
        <a:xfrm>
          <a:off x="2509661" y="3263657"/>
          <a:ext cx="2278898" cy="1367339"/>
        </a:xfrm>
        <a:prstGeom prst="rect">
          <a:avLst/>
        </a:prstGeom>
        <a:solidFill>
          <a:srgbClr val="F6D6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BR" sz="1800" b="0" kern="1200">
              <a:solidFill>
                <a:schemeClr val="tx1"/>
              </a:solidFill>
              <a:latin typeface="+mn-lt"/>
            </a:rPr>
            <a:t>Locação de imóvel</a:t>
          </a:r>
        </a:p>
      </dsp:txBody>
      <dsp:txXfrm>
        <a:off x="2509661" y="3263657"/>
        <a:ext cx="2278898" cy="1367339"/>
      </dsp:txXfrm>
    </dsp:sp>
    <dsp:sp modelId="{C17909F0-3FC0-49BD-B7B1-66F2D4D68CD6}">
      <dsp:nvSpPr>
        <dsp:cNvPr id="0" name=""/>
        <dsp:cNvSpPr/>
      </dsp:nvSpPr>
      <dsp:spPr>
        <a:xfrm>
          <a:off x="5016449" y="3263657"/>
          <a:ext cx="2278898" cy="1367339"/>
        </a:xfrm>
        <a:prstGeom prst="rect">
          <a:avLst/>
        </a:prstGeom>
        <a:solidFill>
          <a:srgbClr val="F6D6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schemeClr val="tx1"/>
              </a:solidFill>
              <a:latin typeface="+mn-lt"/>
            </a:rPr>
            <a:t>Obtenção de chip para telefone Celular</a:t>
          </a:r>
        </a:p>
      </dsp:txBody>
      <dsp:txXfrm>
        <a:off x="5016449" y="3263657"/>
        <a:ext cx="2278898" cy="13673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03351-4CC7-416F-8330-2852D80255D5}">
      <dsp:nvSpPr>
        <dsp:cNvPr id="0" name=""/>
        <dsp:cNvSpPr/>
      </dsp:nvSpPr>
      <dsp:spPr>
        <a:xfrm>
          <a:off x="0" y="372696"/>
          <a:ext cx="3147808" cy="1888685"/>
        </a:xfrm>
        <a:prstGeom prst="rect">
          <a:avLst/>
        </a:prstGeom>
        <a:solidFill>
          <a:srgbClr val="F6D6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>
              <a:solidFill>
                <a:schemeClr val="tx1"/>
              </a:solidFill>
            </a:rPr>
            <a:t>Direitos dos Estudantes (Acadêmicos, Profissionais, Administrativos e Pessoais e Relacionados à Convivência Internacional)</a:t>
          </a:r>
        </a:p>
      </dsp:txBody>
      <dsp:txXfrm>
        <a:off x="0" y="372696"/>
        <a:ext cx="3147808" cy="1888685"/>
      </dsp:txXfrm>
    </dsp:sp>
    <dsp:sp modelId="{871DDB82-4861-4B47-A622-7FB59443634B}">
      <dsp:nvSpPr>
        <dsp:cNvPr id="0" name=""/>
        <dsp:cNvSpPr/>
      </dsp:nvSpPr>
      <dsp:spPr>
        <a:xfrm>
          <a:off x="3462589" y="372696"/>
          <a:ext cx="3147808" cy="1888685"/>
        </a:xfrm>
        <a:prstGeom prst="rect">
          <a:avLst/>
        </a:prstGeom>
        <a:solidFill>
          <a:srgbClr val="F6D6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>
              <a:solidFill>
                <a:schemeClr val="tx1"/>
              </a:solidFill>
            </a:rPr>
            <a:t>Obrigações Acadêmicas</a:t>
          </a:r>
        </a:p>
      </dsp:txBody>
      <dsp:txXfrm>
        <a:off x="3462589" y="372696"/>
        <a:ext cx="3147808" cy="1888685"/>
      </dsp:txXfrm>
    </dsp:sp>
    <dsp:sp modelId="{295282C5-C527-41CD-B94B-1622F1CB2BE8}">
      <dsp:nvSpPr>
        <dsp:cNvPr id="0" name=""/>
        <dsp:cNvSpPr/>
      </dsp:nvSpPr>
      <dsp:spPr>
        <a:xfrm>
          <a:off x="6925178" y="372696"/>
          <a:ext cx="3147808" cy="1888685"/>
        </a:xfrm>
        <a:prstGeom prst="rect">
          <a:avLst/>
        </a:prstGeom>
        <a:solidFill>
          <a:srgbClr val="F6D6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>
              <a:solidFill>
                <a:schemeClr val="tx1"/>
              </a:solidFill>
            </a:rPr>
            <a:t>Deveres profissionais</a:t>
          </a:r>
        </a:p>
      </dsp:txBody>
      <dsp:txXfrm>
        <a:off x="6925178" y="372696"/>
        <a:ext cx="3147808" cy="1888685"/>
      </dsp:txXfrm>
    </dsp:sp>
    <dsp:sp modelId="{040899B9-947B-4A00-BB84-7B4EDCC0F778}">
      <dsp:nvSpPr>
        <dsp:cNvPr id="0" name=""/>
        <dsp:cNvSpPr/>
      </dsp:nvSpPr>
      <dsp:spPr>
        <a:xfrm>
          <a:off x="1731294" y="2576162"/>
          <a:ext cx="3147808" cy="1888685"/>
        </a:xfrm>
        <a:prstGeom prst="rect">
          <a:avLst/>
        </a:prstGeom>
        <a:solidFill>
          <a:srgbClr val="F6D6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>
              <a:solidFill>
                <a:schemeClr val="tx1"/>
              </a:solidFill>
            </a:rPr>
            <a:t>Aspectos Legais e Administrativos</a:t>
          </a:r>
        </a:p>
      </dsp:txBody>
      <dsp:txXfrm>
        <a:off x="1731294" y="2576162"/>
        <a:ext cx="3147808" cy="1888685"/>
      </dsp:txXfrm>
    </dsp:sp>
    <dsp:sp modelId="{903BCA03-8B07-4F42-A35F-F2A90DA822EA}">
      <dsp:nvSpPr>
        <dsp:cNvPr id="0" name=""/>
        <dsp:cNvSpPr/>
      </dsp:nvSpPr>
      <dsp:spPr>
        <a:xfrm>
          <a:off x="5193883" y="2576162"/>
          <a:ext cx="3147808" cy="1888685"/>
        </a:xfrm>
        <a:prstGeom prst="rect">
          <a:avLst/>
        </a:prstGeom>
        <a:solidFill>
          <a:srgbClr val="F6D6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>
              <a:solidFill>
                <a:schemeClr val="tx1"/>
              </a:solidFill>
            </a:rPr>
            <a:t>Penalidades por Descumprimento das Obrigações</a:t>
          </a:r>
        </a:p>
      </dsp:txBody>
      <dsp:txXfrm>
        <a:off x="5193883" y="2576162"/>
        <a:ext cx="3147808" cy="18886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879BF-1C8C-4B9F-91A9-BD8C332383EF}">
      <dsp:nvSpPr>
        <dsp:cNvPr id="0" name=""/>
        <dsp:cNvSpPr/>
      </dsp:nvSpPr>
      <dsp:spPr>
        <a:xfrm>
          <a:off x="735074" y="1441"/>
          <a:ext cx="2920231" cy="1752138"/>
        </a:xfrm>
        <a:prstGeom prst="rect">
          <a:avLst/>
        </a:prstGeom>
        <a:solidFill>
          <a:srgbClr val="F6D68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📍 </a:t>
          </a:r>
          <a:r>
            <a:rPr lang="pt-BR" sz="2000" b="1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Etapas do Programa</a:t>
          </a:r>
          <a:r>
            <a:rPr lang="pt-BR" sz="2000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: Da seleção à conclusão do ciclo formativo.</a:t>
          </a:r>
        </a:p>
      </dsp:txBody>
      <dsp:txXfrm>
        <a:off x="735074" y="1441"/>
        <a:ext cx="2920231" cy="1752138"/>
      </dsp:txXfrm>
    </dsp:sp>
    <dsp:sp modelId="{11E8E74D-0849-445D-ADCE-8076E1B4A94E}">
      <dsp:nvSpPr>
        <dsp:cNvPr id="0" name=""/>
        <dsp:cNvSpPr/>
      </dsp:nvSpPr>
      <dsp:spPr>
        <a:xfrm>
          <a:off x="3947329" y="1441"/>
          <a:ext cx="2920231" cy="1752138"/>
        </a:xfrm>
        <a:prstGeom prst="rect">
          <a:avLst/>
        </a:prstGeom>
        <a:solidFill>
          <a:srgbClr val="F6D68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🎓 </a:t>
          </a:r>
          <a:r>
            <a:rPr lang="pt-BR" sz="2000" b="1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Fluxo formativo e acompanhamento</a:t>
          </a:r>
          <a:r>
            <a:rPr lang="pt-BR" sz="2000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: Estratégias de acompanhamento dos estudantes angolanos.</a:t>
          </a:r>
        </a:p>
      </dsp:txBody>
      <dsp:txXfrm>
        <a:off x="3947329" y="1441"/>
        <a:ext cx="2920231" cy="1752138"/>
      </dsp:txXfrm>
    </dsp:sp>
    <dsp:sp modelId="{94A401A0-1B4F-4577-9069-D2A394B09DB4}">
      <dsp:nvSpPr>
        <dsp:cNvPr id="0" name=""/>
        <dsp:cNvSpPr/>
      </dsp:nvSpPr>
      <dsp:spPr>
        <a:xfrm>
          <a:off x="7159583" y="1441"/>
          <a:ext cx="2920231" cy="1752138"/>
        </a:xfrm>
        <a:prstGeom prst="rect">
          <a:avLst/>
        </a:prstGeom>
        <a:solidFill>
          <a:srgbClr val="F6D68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</a:rPr>
            <a:t>🏥 </a:t>
          </a:r>
          <a:r>
            <a:rPr lang="pt-BR" sz="2000" b="1" kern="1200">
              <a:solidFill>
                <a:schemeClr val="tx1"/>
              </a:solidFill>
            </a:rPr>
            <a:t>Responsabilidades institucionais: </a:t>
          </a:r>
          <a:r>
            <a:rPr lang="pt-BR" sz="2000" b="0" kern="1200">
              <a:solidFill>
                <a:schemeClr val="tx1"/>
              </a:solidFill>
            </a:rPr>
            <a:t>Universidades, </a:t>
          </a:r>
          <a:r>
            <a:rPr lang="pt-BR" sz="2000" b="0" kern="1200" err="1">
              <a:solidFill>
                <a:schemeClr val="tx1"/>
              </a:solidFill>
            </a:rPr>
            <a:t>HUFs</a:t>
          </a:r>
          <a:r>
            <a:rPr lang="pt-BR" sz="2000" b="0" kern="1200">
              <a:solidFill>
                <a:schemeClr val="tx1"/>
              </a:solidFill>
            </a:rPr>
            <a:t>, instituições de saúde e setores envolvidos.</a:t>
          </a:r>
        </a:p>
      </dsp:txBody>
      <dsp:txXfrm>
        <a:off x="7159583" y="1441"/>
        <a:ext cx="2920231" cy="1752138"/>
      </dsp:txXfrm>
    </dsp:sp>
    <dsp:sp modelId="{926185B2-AF6C-4525-8FDC-FB93038C6CBB}">
      <dsp:nvSpPr>
        <dsp:cNvPr id="0" name=""/>
        <dsp:cNvSpPr/>
      </dsp:nvSpPr>
      <dsp:spPr>
        <a:xfrm>
          <a:off x="2341201" y="2045603"/>
          <a:ext cx="2920231" cy="1752138"/>
        </a:xfrm>
        <a:prstGeom prst="rect">
          <a:avLst/>
        </a:prstGeom>
        <a:solidFill>
          <a:srgbClr val="F6D68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</a:rPr>
            <a:t>📑 </a:t>
          </a:r>
          <a:r>
            <a:rPr lang="pt-BR" sz="2000" b="1" kern="1200">
              <a:solidFill>
                <a:schemeClr val="tx1"/>
              </a:solidFill>
            </a:rPr>
            <a:t>Integração e regularização: </a:t>
          </a:r>
          <a:r>
            <a:rPr lang="pt-BR" sz="2000" b="0" kern="1200">
              <a:solidFill>
                <a:schemeClr val="tx1"/>
              </a:solidFill>
            </a:rPr>
            <a:t>Procedimentos para integração acadêmica, regularidade migratória e suporte institucional.</a:t>
          </a:r>
        </a:p>
      </dsp:txBody>
      <dsp:txXfrm>
        <a:off x="2341201" y="2045603"/>
        <a:ext cx="2920231" cy="1752138"/>
      </dsp:txXfrm>
    </dsp:sp>
    <dsp:sp modelId="{C87305E0-BA79-42D1-B7CB-D4CD9D56784C}">
      <dsp:nvSpPr>
        <dsp:cNvPr id="0" name=""/>
        <dsp:cNvSpPr/>
      </dsp:nvSpPr>
      <dsp:spPr>
        <a:xfrm>
          <a:off x="5553456" y="2045603"/>
          <a:ext cx="2920231" cy="1752138"/>
        </a:xfrm>
        <a:prstGeom prst="rect">
          <a:avLst/>
        </a:prstGeom>
        <a:solidFill>
          <a:srgbClr val="F6D68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</a:rPr>
            <a:t>💻 </a:t>
          </a:r>
          <a:r>
            <a:rPr lang="pt-BR" sz="2000" b="1" kern="1200">
              <a:solidFill>
                <a:schemeClr val="tx1"/>
              </a:solidFill>
            </a:rPr>
            <a:t>Sistema de gestão do programa (SGPFS): </a:t>
          </a:r>
          <a:br>
            <a:rPr lang="pt-BR" sz="2000" b="0" kern="1200">
              <a:solidFill>
                <a:schemeClr val="tx1"/>
              </a:solidFill>
            </a:rPr>
          </a:br>
          <a:r>
            <a:rPr lang="pt-BR" sz="2000" b="0" kern="1200">
              <a:solidFill>
                <a:schemeClr val="tx1"/>
              </a:solidFill>
            </a:rPr>
            <a:t>Registro, acompanhamento e monitoramento da trajetória formativa.</a:t>
          </a:r>
        </a:p>
      </dsp:txBody>
      <dsp:txXfrm>
        <a:off x="5553456" y="2045603"/>
        <a:ext cx="2920231" cy="1752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5D41-C04A-4C71-860F-6ED501636E2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36-302A-4AFF-A6A8-26F6E8065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86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5D41-C04A-4C71-860F-6ED501636E2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36-302A-4AFF-A6A8-26F6E8065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3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5D41-C04A-4C71-860F-6ED501636E2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36-302A-4AFF-A6A8-26F6E8065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34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5D41-C04A-4C71-860F-6ED501636E2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36-302A-4AFF-A6A8-26F6E8065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42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5D41-C04A-4C71-860F-6ED501636E2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36-302A-4AFF-A6A8-26F6E8065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22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5D41-C04A-4C71-860F-6ED501636E2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36-302A-4AFF-A6A8-26F6E8065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45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5D41-C04A-4C71-860F-6ED501636E2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36-302A-4AFF-A6A8-26F6E8065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04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5D41-C04A-4C71-860F-6ED501636E2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36-302A-4AFF-A6A8-26F6E8065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96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5D41-C04A-4C71-860F-6ED501636E2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36-302A-4AFF-A6A8-26F6E8065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43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5D41-C04A-4C71-860F-6ED501636E2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36-302A-4AFF-A6A8-26F6E8065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9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5D41-C04A-4C71-860F-6ED501636E2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36-302A-4AFF-A6A8-26F6E8065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07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35D41-C04A-4C71-860F-6ED501636E2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DC336-302A-4AFF-A6A8-26F6E8065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0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866" y="6243925"/>
            <a:ext cx="8257592" cy="430069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1345324" y="6059918"/>
            <a:ext cx="1084667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4" r="43750"/>
          <a:stretch/>
        </p:blipFill>
        <p:spPr>
          <a:xfrm rot="5400000">
            <a:off x="-2690446" y="2690446"/>
            <a:ext cx="6858000" cy="147710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836884" y="2252073"/>
            <a:ext cx="9572094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400" b="1"/>
              <a:t>FUNCIONAMENTO DO PROGRAMA</a:t>
            </a:r>
            <a:r>
              <a:rPr lang="pt-BR" sz="4400" b="1" dirty="0"/>
              <a:t> </a:t>
            </a:r>
            <a:r>
              <a:rPr lang="pt-BR" sz="4400"/>
              <a:t>CICLO 2026 </a:t>
            </a:r>
            <a:r>
              <a:rPr lang="pt-BR" sz="4400" dirty="0"/>
              <a:t>e </a:t>
            </a:r>
            <a:r>
              <a:rPr lang="pt-BR" sz="4400"/>
              <a:t>LANÇAMENTOS INSTITUCIONAIS   </a:t>
            </a:r>
            <a:endParaRPr lang="pt-BR" sz="4400">
              <a:ea typeface="Calibri"/>
              <a:cs typeface="Calibri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836884" y="5413917"/>
            <a:ext cx="988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BRASIL | 2026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33" y="586442"/>
            <a:ext cx="3581198" cy="9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4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BCC0A-8213-54C3-38C5-CEA888BE9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34D751F-79D8-84C6-E309-90FB9B73D7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866" y="6243925"/>
            <a:ext cx="8257592" cy="430069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FF28819E-36D8-A244-DEB6-DC5B2B3DBE1A}"/>
              </a:ext>
            </a:extLst>
          </p:cNvPr>
          <p:cNvCxnSpPr/>
          <p:nvPr/>
        </p:nvCxnSpPr>
        <p:spPr>
          <a:xfrm>
            <a:off x="1345324" y="6059918"/>
            <a:ext cx="1084667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F89D621E-B832-5C3C-538F-D432568B7C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4" r="43750"/>
          <a:stretch/>
        </p:blipFill>
        <p:spPr>
          <a:xfrm rot="5400000">
            <a:off x="-2690446" y="2690446"/>
            <a:ext cx="6858000" cy="147710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A44479E-E3D9-601C-4802-2CD37F5FBE9C}"/>
              </a:ext>
            </a:extLst>
          </p:cNvPr>
          <p:cNvSpPr txBox="1"/>
          <p:nvPr/>
        </p:nvSpPr>
        <p:spPr>
          <a:xfrm>
            <a:off x="1657379" y="2027512"/>
            <a:ext cx="5822712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BR" sz="4400" b="1">
              <a:ea typeface="Calibri"/>
              <a:cs typeface="Calibri"/>
            </a:endParaRPr>
          </a:p>
          <a:p>
            <a:pPr algn="ctr"/>
            <a:r>
              <a:rPr lang="pt-BR" sz="4400" b="1">
                <a:ea typeface="Calibri"/>
                <a:cs typeface="Calibri"/>
              </a:rPr>
              <a:t>Manual das Instituições formadoras</a:t>
            </a:r>
          </a:p>
          <a:p>
            <a:r>
              <a:rPr lang="pt-BR" sz="3200" dirty="0"/>
              <a:t> </a:t>
            </a:r>
            <a:endParaRPr lang="pt-BR" sz="3200" dirty="0">
              <a:ea typeface="Calibri"/>
              <a:cs typeface="Calibri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3FE1B9F-A8E2-5D9C-2A69-63D05C4C4771}"/>
              </a:ext>
            </a:extLst>
          </p:cNvPr>
          <p:cNvSpPr txBox="1"/>
          <p:nvPr/>
        </p:nvSpPr>
        <p:spPr>
          <a:xfrm>
            <a:off x="1836884" y="5413917"/>
            <a:ext cx="988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solidFill>
                  <a:schemeClr val="bg1">
                    <a:lumMod val="50000"/>
                  </a:schemeClr>
                </a:solidFill>
              </a:rPr>
              <a:t>BRASIL | 2026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B41E1C4-E58F-748F-21A0-5825ECA278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33" y="586442"/>
            <a:ext cx="3581198" cy="98437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382B165-5B87-CCEC-E21C-EE230579D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9280" y="2066447"/>
            <a:ext cx="3459753" cy="272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55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27707-5DCD-6EAD-8AD0-E6379FB79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4762FE49-6443-3117-DEC3-8D0598569472}"/>
              </a:ext>
            </a:extLst>
          </p:cNvPr>
          <p:cNvCxnSpPr/>
          <p:nvPr/>
        </p:nvCxnSpPr>
        <p:spPr>
          <a:xfrm>
            <a:off x="1477109" y="342290"/>
            <a:ext cx="1071489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55F9D5D-1CF3-BDD0-0992-F58C7C08B4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4" r="43750"/>
          <a:stretch/>
        </p:blipFill>
        <p:spPr>
          <a:xfrm rot="5400000">
            <a:off x="-2690446" y="2690446"/>
            <a:ext cx="6858000" cy="147710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319F2BA-1547-C75F-BC5F-C93401C29EC2}"/>
              </a:ext>
            </a:extLst>
          </p:cNvPr>
          <p:cNvSpPr txBox="1"/>
          <p:nvPr/>
        </p:nvSpPr>
        <p:spPr>
          <a:xfrm>
            <a:off x="1507609" y="1349309"/>
            <a:ext cx="10516752" cy="973263"/>
          </a:xfrm>
          <a:prstGeom prst="rect">
            <a:avLst/>
          </a:prstGeom>
          <a:solidFill>
            <a:srgbClr val="EEAB1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0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b="1">
                <a:solidFill>
                  <a:schemeClr val="tx1"/>
                </a:solidFill>
              </a:rPr>
              <a:t>Orientar as Instituições Formadoras </a:t>
            </a:r>
            <a:r>
              <a:rPr lang="pt-BR">
                <a:solidFill>
                  <a:schemeClr val="tx1"/>
                </a:solidFill>
              </a:rPr>
              <a:t>na execução padronizada dos procedimentos do Programa Brasil–Angola, sistematizando os aspectos administrativos, acadêmicos e operacionais da formação.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99A187F-7B84-C4A6-E97B-FB6CB97C6806}"/>
              </a:ext>
            </a:extLst>
          </p:cNvPr>
          <p:cNvSpPr txBox="1"/>
          <p:nvPr/>
        </p:nvSpPr>
        <p:spPr>
          <a:xfrm>
            <a:off x="1507608" y="675399"/>
            <a:ext cx="115971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ea typeface="+mj-ea"/>
                <a:cs typeface="+mj-cs"/>
              </a:rPr>
              <a:t>OBJETIVO DO MANUAL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DA0DE12-D399-E43C-57D0-138C2A563A2E}"/>
              </a:ext>
            </a:extLst>
          </p:cNvPr>
          <p:cNvCxnSpPr>
            <a:cxnSpLocks/>
          </p:cNvCxnSpPr>
          <p:nvPr/>
        </p:nvCxnSpPr>
        <p:spPr>
          <a:xfrm flipH="1">
            <a:off x="1377110" y="1248032"/>
            <a:ext cx="88845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A383CB7-F3CF-C0FB-9D56-91B945A5A4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190553"/>
              </p:ext>
            </p:extLst>
          </p:nvPr>
        </p:nvGraphicFramePr>
        <p:xfrm>
          <a:off x="1377110" y="2823441"/>
          <a:ext cx="10814890" cy="379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CE6B58E2-DCE1-4B7E-C73F-E73C629CF084}"/>
              </a:ext>
            </a:extLst>
          </p:cNvPr>
          <p:cNvSpPr txBox="1"/>
          <p:nvPr/>
        </p:nvSpPr>
        <p:spPr>
          <a:xfrm>
            <a:off x="2028496" y="3736"/>
            <a:ext cx="9837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Manual das instituições| Brasil, 2026</a:t>
            </a:r>
          </a:p>
        </p:txBody>
      </p:sp>
    </p:spTree>
    <p:extLst>
      <p:ext uri="{BB962C8B-B14F-4D97-AF65-F5344CB8AC3E}">
        <p14:creationId xmlns:p14="http://schemas.microsoft.com/office/powerpoint/2010/main" val="124373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0D3AD-DC13-D3D2-F357-2002E8B27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8F5896C-D90E-B8C3-8C1A-76B2D0F36C21}"/>
              </a:ext>
            </a:extLst>
          </p:cNvPr>
          <p:cNvCxnSpPr/>
          <p:nvPr/>
        </p:nvCxnSpPr>
        <p:spPr>
          <a:xfrm>
            <a:off x="1477109" y="342290"/>
            <a:ext cx="1071489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99302AC9-20D0-2CCA-E47E-AF12E99E22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4" r="43750"/>
          <a:stretch/>
        </p:blipFill>
        <p:spPr>
          <a:xfrm rot="5400000">
            <a:off x="-2690446" y="2690446"/>
            <a:ext cx="6858000" cy="147710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8E86D63-799E-F244-993B-4D652F35752F}"/>
              </a:ext>
            </a:extLst>
          </p:cNvPr>
          <p:cNvSpPr txBox="1"/>
          <p:nvPr/>
        </p:nvSpPr>
        <p:spPr>
          <a:xfrm>
            <a:off x="2028496" y="3736"/>
            <a:ext cx="9837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Manual  das instituições| Brasil, 2026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8F8575-F513-2E8B-FACB-C5DF047C08CD}"/>
              </a:ext>
            </a:extLst>
          </p:cNvPr>
          <p:cNvSpPr txBox="1"/>
          <p:nvPr/>
        </p:nvSpPr>
        <p:spPr>
          <a:xfrm>
            <a:off x="1507608" y="675399"/>
            <a:ext cx="1159713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800" b="1">
                <a:ea typeface="Calibri"/>
                <a:cs typeface="Calibri"/>
              </a:rPr>
              <a:t>ACESSO AO MANUAL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E16A01A-D878-90B2-285F-935180DAB6D9}"/>
              </a:ext>
            </a:extLst>
          </p:cNvPr>
          <p:cNvCxnSpPr>
            <a:cxnSpLocks/>
          </p:cNvCxnSpPr>
          <p:nvPr/>
        </p:nvCxnSpPr>
        <p:spPr>
          <a:xfrm flipH="1">
            <a:off x="1377110" y="1248032"/>
            <a:ext cx="88845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27ABF356-E8D3-4D2D-32F8-FE12AFCF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4740">
            <a:off x="2965817" y="2240295"/>
            <a:ext cx="2967184" cy="350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1A91631-7692-9CC8-2D8C-60374E216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174" y="2096610"/>
            <a:ext cx="3326576" cy="330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4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542" y="199733"/>
            <a:ext cx="1373477" cy="282871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4" r="43750"/>
          <a:stretch/>
        </p:blipFill>
        <p:spPr>
          <a:xfrm rot="5400000">
            <a:off x="-2690446" y="2690446"/>
            <a:ext cx="6858000" cy="147710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380880" y="3028451"/>
            <a:ext cx="4076662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b="1"/>
              <a:t>Leandro Ambrosio Costa</a:t>
            </a:r>
          </a:p>
          <a:p>
            <a:pPr algn="ctr"/>
            <a:r>
              <a:rPr lang="pt-BR" sz="2000"/>
              <a:t>Coordenador de Estratégia e Inovação Corporativa</a:t>
            </a:r>
            <a:br>
              <a:rPr lang="pt-BR" sz="2000"/>
            </a:br>
            <a:r>
              <a:rPr lang="pt-BR" sz="2000"/>
              <a:t>EBSERH</a:t>
            </a:r>
            <a:endParaRPr lang="pt-BR" sz="2000">
              <a:ea typeface="Calibri"/>
              <a:cs typeface="Calibri"/>
            </a:endParaRPr>
          </a:p>
          <a:p>
            <a:pPr algn="ctr"/>
            <a:r>
              <a:rPr lang="pt-BR" sz="2000"/>
              <a:t>leandro.ambrosio@ebserh.gov.br</a:t>
            </a:r>
            <a:endParaRPr lang="pt-BR" sz="2000">
              <a:ea typeface="Calibri"/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8C5964-BAE9-2FC9-4CCD-46A2F59A0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49" y="5892063"/>
            <a:ext cx="42862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C5290A9-6D7E-4DF7-882D-57D771EBD3EF}"/>
              </a:ext>
            </a:extLst>
          </p:cNvPr>
          <p:cNvSpPr txBox="1"/>
          <p:nvPr/>
        </p:nvSpPr>
        <p:spPr>
          <a:xfrm>
            <a:off x="1843247" y="3046428"/>
            <a:ext cx="3634009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b="1"/>
              <a:t>Fabiano Ribeiro</a:t>
            </a:r>
          </a:p>
          <a:p>
            <a:pPr algn="ctr"/>
            <a:r>
              <a:rPr lang="pt-BR" sz="2000"/>
              <a:t>Diretor do Departamento de Gestão da Educação na Saúde</a:t>
            </a:r>
            <a:br>
              <a:rPr lang="pt-BR" sz="2000"/>
            </a:br>
            <a:r>
              <a:rPr lang="pt-BR" sz="2000"/>
              <a:t>Ministério da Saúde do Brasil</a:t>
            </a:r>
            <a:br>
              <a:rPr lang="pt-BR" sz="2000"/>
            </a:br>
            <a:r>
              <a:rPr lang="pt-BR" sz="2000"/>
              <a:t> fabiano.ribeiro@saude.gov.br</a:t>
            </a:r>
            <a:endParaRPr lang="pt-BR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55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C2765-5D9D-15D2-65E4-C797F2824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54F9949-7045-EFB0-BC4E-DD344802A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866" y="6243925"/>
            <a:ext cx="8257592" cy="430069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B838ACEB-51D2-5A98-46FE-1C5A1B5DCDAA}"/>
              </a:ext>
            </a:extLst>
          </p:cNvPr>
          <p:cNvCxnSpPr/>
          <p:nvPr/>
        </p:nvCxnSpPr>
        <p:spPr>
          <a:xfrm>
            <a:off x="1345324" y="6059918"/>
            <a:ext cx="1084667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D51BBB9B-60D0-A253-8A6D-1DE267D28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4" r="43750"/>
          <a:stretch/>
        </p:blipFill>
        <p:spPr>
          <a:xfrm rot="5400000">
            <a:off x="-2690446" y="2690446"/>
            <a:ext cx="6858000" cy="147710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EB56A95-F782-ECA4-8FBD-4BD2326FF199}"/>
              </a:ext>
            </a:extLst>
          </p:cNvPr>
          <p:cNvSpPr txBox="1"/>
          <p:nvPr/>
        </p:nvSpPr>
        <p:spPr>
          <a:xfrm>
            <a:off x="1472939" y="2623946"/>
            <a:ext cx="6225278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pt-BR" sz="3200" b="1" dirty="0"/>
              <a:t>Chamada de manuscritos: </a:t>
            </a:r>
            <a:r>
              <a:rPr lang="pt-BR" sz="3200" b="1" i="1" dirty="0"/>
              <a:t>"Experiências exitosas e desafios no âmbito  do Programa Brasil – Angola"</a:t>
            </a:r>
            <a:endParaRPr lang="pt-BR" sz="3200" b="1" i="1">
              <a:ea typeface="Calibri"/>
              <a:cs typeface="Calibri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34EC45-1E1C-564E-BBC7-9B9281B17419}"/>
              </a:ext>
            </a:extLst>
          </p:cNvPr>
          <p:cNvSpPr txBox="1"/>
          <p:nvPr/>
        </p:nvSpPr>
        <p:spPr>
          <a:xfrm>
            <a:off x="1836884" y="5413917"/>
            <a:ext cx="988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solidFill>
                  <a:schemeClr val="bg1">
                    <a:lumMod val="50000"/>
                  </a:schemeClr>
                </a:solidFill>
              </a:rPr>
              <a:t>BRASIL | 2026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2423DCE-C7EA-3E49-8555-16E2157F5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33" y="586442"/>
            <a:ext cx="3581198" cy="98437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3A21805-2095-BA0B-4E8A-19F8E722A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803" y="2380071"/>
            <a:ext cx="4006367" cy="254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84647-C5CE-FE99-62CA-04AE2A4C1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CF55FEF-C47E-E09B-9818-3986BF768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866" y="6243925"/>
            <a:ext cx="8257592" cy="430069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216CC02F-112E-5B4E-4FDD-67765AF87057}"/>
              </a:ext>
            </a:extLst>
          </p:cNvPr>
          <p:cNvCxnSpPr/>
          <p:nvPr/>
        </p:nvCxnSpPr>
        <p:spPr>
          <a:xfrm>
            <a:off x="1345324" y="6059918"/>
            <a:ext cx="1084667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EF828B38-D844-F3B4-947E-67B724BFA0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4" r="43750"/>
          <a:stretch/>
        </p:blipFill>
        <p:spPr>
          <a:xfrm rot="5400000">
            <a:off x="-2690446" y="2690446"/>
            <a:ext cx="6858000" cy="147710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A053C1E-1A5A-5D9F-1760-AC0E7D2F0B5B}"/>
              </a:ext>
            </a:extLst>
          </p:cNvPr>
          <p:cNvSpPr txBox="1"/>
          <p:nvPr/>
        </p:nvSpPr>
        <p:spPr>
          <a:xfrm>
            <a:off x="1836884" y="2020016"/>
            <a:ext cx="960061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pt-BR" sz="3600" b="1" dirty="0"/>
              <a:t>Introdução ao Sistema Único de Saúde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F8C8D13-79AF-F6E9-CEDA-943F6304B97A}"/>
              </a:ext>
            </a:extLst>
          </p:cNvPr>
          <p:cNvSpPr txBox="1"/>
          <p:nvPr/>
        </p:nvSpPr>
        <p:spPr>
          <a:xfrm>
            <a:off x="1836884" y="5413917"/>
            <a:ext cx="988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BRASIL | 2026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9D7ADEC-5F77-F2F3-6723-A42C10ECD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33" y="586442"/>
            <a:ext cx="3581198" cy="98437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83BFB56-57C3-893C-0251-12F6362F14B2}"/>
              </a:ext>
            </a:extLst>
          </p:cNvPr>
          <p:cNvSpPr txBox="1"/>
          <p:nvPr/>
        </p:nvSpPr>
        <p:spPr>
          <a:xfrm>
            <a:off x="1836884" y="3105922"/>
            <a:ext cx="51819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Curso online e autoinstrucional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Carga horária: 60h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Campus Virtual Fiocruz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C88E402-B9B2-D63C-FDBC-2A15B6363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619" y="2670919"/>
            <a:ext cx="2830688" cy="27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9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C0610-3731-C1C8-0710-4ACE49F5F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CFA499-5C9D-F7B5-B7EC-047ACDAB8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866" y="6243925"/>
            <a:ext cx="8257592" cy="430069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05C44535-1371-39DF-37F2-04B9B38CADE4}"/>
              </a:ext>
            </a:extLst>
          </p:cNvPr>
          <p:cNvCxnSpPr/>
          <p:nvPr/>
        </p:nvCxnSpPr>
        <p:spPr>
          <a:xfrm>
            <a:off x="1345324" y="6059918"/>
            <a:ext cx="1084667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63DBD882-1526-7314-3573-E79A914437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4" r="43750"/>
          <a:stretch/>
        </p:blipFill>
        <p:spPr>
          <a:xfrm rot="5400000">
            <a:off x="-2690446" y="2690446"/>
            <a:ext cx="6858000" cy="147710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98324DB-7A72-E0ED-D716-CC6A29C356A2}"/>
              </a:ext>
            </a:extLst>
          </p:cNvPr>
          <p:cNvSpPr txBox="1"/>
          <p:nvPr/>
        </p:nvSpPr>
        <p:spPr>
          <a:xfrm>
            <a:off x="2060940" y="2972337"/>
            <a:ext cx="6069353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400" b="1"/>
              <a:t> Manual do Estudante </a:t>
            </a:r>
          </a:p>
          <a:p>
            <a:r>
              <a:rPr lang="pt-BR" sz="3200" b="1"/>
              <a:t> </a:t>
            </a:r>
            <a:endParaRPr lang="pt-BR" sz="3200" b="1">
              <a:ea typeface="Calibri"/>
              <a:cs typeface="Calibri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E433DA-2599-AF4D-72B2-71AB2F3B65D3}"/>
              </a:ext>
            </a:extLst>
          </p:cNvPr>
          <p:cNvSpPr txBox="1"/>
          <p:nvPr/>
        </p:nvSpPr>
        <p:spPr>
          <a:xfrm>
            <a:off x="1836884" y="5413917"/>
            <a:ext cx="988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solidFill>
                  <a:schemeClr val="bg1">
                    <a:lumMod val="50000"/>
                  </a:schemeClr>
                </a:solidFill>
              </a:rPr>
              <a:t>BRASIL | 2026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37B6EEF-2CE1-53CC-A8D7-F35C7A7FA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33" y="586442"/>
            <a:ext cx="3581198" cy="984377"/>
          </a:xfrm>
          <a:prstGeom prst="rect">
            <a:avLst/>
          </a:prstGeom>
        </p:spPr>
      </p:pic>
      <p:pic>
        <p:nvPicPr>
          <p:cNvPr id="5" name="Imagem 4" descr="Texto, Aplicativo&#10;&#10;O conteúdo gerado por IA pode estar incorreto.">
            <a:extLst>
              <a:ext uri="{FF2B5EF4-FFF2-40B4-BE49-F238E27FC236}">
                <a16:creationId xmlns:a16="http://schemas.microsoft.com/office/drawing/2014/main" id="{C0E90CCE-0E47-DB6F-62AF-BD8F6386F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048" y="1778848"/>
            <a:ext cx="2446532" cy="3307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0658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CA3A8-563F-E4B9-1DE9-DCE004A26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27CC53CA-9499-A519-A290-CAA695EA184B}"/>
              </a:ext>
            </a:extLst>
          </p:cNvPr>
          <p:cNvCxnSpPr/>
          <p:nvPr/>
        </p:nvCxnSpPr>
        <p:spPr>
          <a:xfrm>
            <a:off x="1477109" y="342290"/>
            <a:ext cx="1071489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F7E9F96B-B641-BE50-D6CC-56937A7884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4" r="43750"/>
          <a:stretch/>
        </p:blipFill>
        <p:spPr>
          <a:xfrm rot="5400000">
            <a:off x="-2690446" y="2690446"/>
            <a:ext cx="6858000" cy="147710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CCFE22D-4F83-201F-597A-738C14977A41}"/>
              </a:ext>
            </a:extLst>
          </p:cNvPr>
          <p:cNvSpPr txBox="1"/>
          <p:nvPr/>
        </p:nvSpPr>
        <p:spPr>
          <a:xfrm>
            <a:off x="2028496" y="3736"/>
            <a:ext cx="9837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Manual do Estudante | Brasil, 2026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03D07A9-D99D-5F52-6CA7-991475EFD3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572137"/>
              </p:ext>
            </p:extLst>
          </p:nvPr>
        </p:nvGraphicFramePr>
        <p:xfrm>
          <a:off x="2845169" y="1828628"/>
          <a:ext cx="6864921" cy="4125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EC8540AC-A488-CA24-D829-657362AA3422}"/>
              </a:ext>
            </a:extLst>
          </p:cNvPr>
          <p:cNvSpPr txBox="1"/>
          <p:nvPr/>
        </p:nvSpPr>
        <p:spPr>
          <a:xfrm>
            <a:off x="1507608" y="675399"/>
            <a:ext cx="115971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>
                <a:ea typeface="+mj-ea"/>
                <a:cs typeface="+mj-cs"/>
              </a:rPr>
              <a:t>ELABORAÇÃO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56101D05-2C70-975C-A58C-3E221B79A8FD}"/>
              </a:ext>
            </a:extLst>
          </p:cNvPr>
          <p:cNvCxnSpPr>
            <a:cxnSpLocks/>
          </p:cNvCxnSpPr>
          <p:nvPr/>
        </p:nvCxnSpPr>
        <p:spPr>
          <a:xfrm flipH="1">
            <a:off x="1377110" y="1248032"/>
            <a:ext cx="88845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Texto, Aplicativo&#10;&#10;O conteúdo gerado por IA pode estar incorreto.">
            <a:extLst>
              <a:ext uri="{FF2B5EF4-FFF2-40B4-BE49-F238E27FC236}">
                <a16:creationId xmlns:a16="http://schemas.microsoft.com/office/drawing/2014/main" id="{A30D5C59-CB94-DA31-9363-046E784B87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3207" y="937009"/>
            <a:ext cx="2009357" cy="2720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497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754A9-99E1-897D-1DFC-64630301F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2430325E-B0EC-1EA8-3A48-C68CA70059A9}"/>
              </a:ext>
            </a:extLst>
          </p:cNvPr>
          <p:cNvCxnSpPr/>
          <p:nvPr/>
        </p:nvCxnSpPr>
        <p:spPr>
          <a:xfrm>
            <a:off x="1477109" y="342290"/>
            <a:ext cx="1071489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1288F3E0-5B37-9508-2362-CC564F7305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4" r="43750"/>
          <a:stretch/>
        </p:blipFill>
        <p:spPr>
          <a:xfrm rot="5400000">
            <a:off x="-2690446" y="2690446"/>
            <a:ext cx="6858000" cy="147710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4CF4FB5-6A3C-72F3-FBE9-E600D30A3B96}"/>
              </a:ext>
            </a:extLst>
          </p:cNvPr>
          <p:cNvSpPr txBox="1"/>
          <p:nvPr/>
        </p:nvSpPr>
        <p:spPr>
          <a:xfrm>
            <a:off x="1507608" y="675399"/>
            <a:ext cx="115971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ea typeface="+mj-ea"/>
                <a:cs typeface="+mj-cs"/>
              </a:rPr>
              <a:t>OBJETIVO DO MANUAL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8749B84-C695-FADF-FA31-44E60482664F}"/>
              </a:ext>
            </a:extLst>
          </p:cNvPr>
          <p:cNvCxnSpPr>
            <a:cxnSpLocks/>
          </p:cNvCxnSpPr>
          <p:nvPr/>
        </p:nvCxnSpPr>
        <p:spPr>
          <a:xfrm flipH="1">
            <a:off x="1377110" y="1248032"/>
            <a:ext cx="88845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2204EEB-60F4-0B81-4616-1D587BE16203}"/>
              </a:ext>
            </a:extLst>
          </p:cNvPr>
          <p:cNvSpPr txBox="1"/>
          <p:nvPr/>
        </p:nvSpPr>
        <p:spPr>
          <a:xfrm>
            <a:off x="2028496" y="3736"/>
            <a:ext cx="9837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Manual do Estudante | Brasil, 2026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8C3991DD-6497-16C5-98D4-6AE541AF6F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60028"/>
              </p:ext>
            </p:extLst>
          </p:nvPr>
        </p:nvGraphicFramePr>
        <p:xfrm>
          <a:off x="1507608" y="2496065"/>
          <a:ext cx="10389070" cy="3849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7131D9AB-496C-693D-5C26-BA40B24DA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472173"/>
              </p:ext>
            </p:extLst>
          </p:nvPr>
        </p:nvGraphicFramePr>
        <p:xfrm>
          <a:off x="12486504" y="1340477"/>
          <a:ext cx="10389070" cy="3849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F95203F3-D96E-34DE-119B-5970713BD8E6}"/>
              </a:ext>
            </a:extLst>
          </p:cNvPr>
          <p:cNvSpPr/>
          <p:nvPr/>
        </p:nvSpPr>
        <p:spPr>
          <a:xfrm>
            <a:off x="1507608" y="1510867"/>
            <a:ext cx="10358571" cy="978516"/>
          </a:xfrm>
          <a:prstGeom prst="rect">
            <a:avLst/>
          </a:prstGeom>
          <a:solidFill>
            <a:srgbClr val="EEAB1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>
                <a:solidFill>
                  <a:schemeClr val="tx1"/>
                </a:solidFill>
              </a:rPr>
              <a:t>Orientar os estudantes do Programa de Formação em Saúde Brasil–Angola sobre os procedimentos e aspectos administrativos, acadêmicos, culturais e logísticos necessários à sua integração e permanência no Brasil.</a:t>
            </a:r>
          </a:p>
        </p:txBody>
      </p:sp>
    </p:spTree>
    <p:extLst>
      <p:ext uri="{BB962C8B-B14F-4D97-AF65-F5344CB8AC3E}">
        <p14:creationId xmlns:p14="http://schemas.microsoft.com/office/powerpoint/2010/main" val="284822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477109" y="342290"/>
            <a:ext cx="1071489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4" r="43750"/>
          <a:stretch/>
        </p:blipFill>
        <p:spPr>
          <a:xfrm rot="5400000">
            <a:off x="-2690446" y="2690446"/>
            <a:ext cx="6858000" cy="147710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22076B1-946F-5060-958C-335E9956AF0A}"/>
              </a:ext>
            </a:extLst>
          </p:cNvPr>
          <p:cNvSpPr txBox="1"/>
          <p:nvPr/>
        </p:nvSpPr>
        <p:spPr>
          <a:xfrm>
            <a:off x="1266093" y="551280"/>
            <a:ext cx="115971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>
                <a:ea typeface="+mj-ea"/>
                <a:cs typeface="+mj-cs"/>
              </a:rPr>
              <a:t>INFORMAÇÕES SOBRE </a:t>
            </a:r>
            <a:r>
              <a:rPr lang="pt-BR" sz="2800" b="1" dirty="0">
                <a:ea typeface="+mj-ea"/>
                <a:cs typeface="+mj-cs"/>
              </a:rPr>
              <a:t>DOCUMENTOS E PROCEDIMENTOS NECESSÁRIOS</a:t>
            </a:r>
            <a:endParaRPr lang="pt-BR" sz="2800" b="1">
              <a:ea typeface="+mj-ea"/>
              <a:cs typeface="+mj-cs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08EDCD3-1E1D-408C-E881-4D5C251ADD04}"/>
              </a:ext>
            </a:extLst>
          </p:cNvPr>
          <p:cNvCxnSpPr>
            <a:cxnSpLocks/>
          </p:cNvCxnSpPr>
          <p:nvPr/>
        </p:nvCxnSpPr>
        <p:spPr>
          <a:xfrm flipH="1">
            <a:off x="1377110" y="1248032"/>
            <a:ext cx="88845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D9FD5DA1-9E21-3B82-42A3-7F1AEA892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303791"/>
              </p:ext>
            </p:extLst>
          </p:nvPr>
        </p:nvGraphicFramePr>
        <p:xfrm>
          <a:off x="1507608" y="1718632"/>
          <a:ext cx="9805010" cy="4704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F0A1AADF-A7F8-E13F-228E-0AC46271E009}"/>
              </a:ext>
            </a:extLst>
          </p:cNvPr>
          <p:cNvSpPr txBox="1"/>
          <p:nvPr/>
        </p:nvSpPr>
        <p:spPr>
          <a:xfrm>
            <a:off x="2028496" y="3736"/>
            <a:ext cx="9837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Manual do Estudante | Brasil, 2026</a:t>
            </a:r>
          </a:p>
        </p:txBody>
      </p:sp>
    </p:spTree>
    <p:extLst>
      <p:ext uri="{BB962C8B-B14F-4D97-AF65-F5344CB8AC3E}">
        <p14:creationId xmlns:p14="http://schemas.microsoft.com/office/powerpoint/2010/main" val="344945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1CDAA-B739-A335-53CF-0106DA062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19F4C515-B89F-3F36-D213-8E38B3032531}"/>
              </a:ext>
            </a:extLst>
          </p:cNvPr>
          <p:cNvCxnSpPr/>
          <p:nvPr/>
        </p:nvCxnSpPr>
        <p:spPr>
          <a:xfrm>
            <a:off x="1477109" y="342290"/>
            <a:ext cx="1071489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8AE3D239-7FBC-A942-1234-524D5CBE2D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4" r="43750"/>
          <a:stretch/>
        </p:blipFill>
        <p:spPr>
          <a:xfrm rot="5400000">
            <a:off x="-2690446" y="2690446"/>
            <a:ext cx="6858000" cy="147710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D6EE107-A742-335F-BF15-C2036CEDCFE2}"/>
              </a:ext>
            </a:extLst>
          </p:cNvPr>
          <p:cNvSpPr txBox="1"/>
          <p:nvPr/>
        </p:nvSpPr>
        <p:spPr>
          <a:xfrm>
            <a:off x="1377110" y="684581"/>
            <a:ext cx="115971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OBRIGAÇÕES E DEVERES DOS ESTUDANTES</a:t>
            </a:r>
          </a:p>
          <a:p>
            <a:endParaRPr lang="pt-BR" sz="2800" b="1" dirty="0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1CA56EF-0777-7358-FB67-D7F782407B6C}"/>
              </a:ext>
            </a:extLst>
          </p:cNvPr>
          <p:cNvCxnSpPr>
            <a:cxnSpLocks/>
          </p:cNvCxnSpPr>
          <p:nvPr/>
        </p:nvCxnSpPr>
        <p:spPr>
          <a:xfrm flipH="1">
            <a:off x="1377110" y="1248032"/>
            <a:ext cx="88845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8BF8891-A846-8716-35DE-5C145F1AE0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315253"/>
              </p:ext>
            </p:extLst>
          </p:nvPr>
        </p:nvGraphicFramePr>
        <p:xfrm>
          <a:off x="1477109" y="1678166"/>
          <a:ext cx="10072987" cy="483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E622CA61-A6B0-E6A6-6D54-F8B46A038760}"/>
              </a:ext>
            </a:extLst>
          </p:cNvPr>
          <p:cNvSpPr txBox="1"/>
          <p:nvPr/>
        </p:nvSpPr>
        <p:spPr>
          <a:xfrm>
            <a:off x="2056632" y="34513"/>
            <a:ext cx="9837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Manual do Estudante | Brasil, 2026</a:t>
            </a:r>
          </a:p>
        </p:txBody>
      </p:sp>
    </p:spTree>
    <p:extLst>
      <p:ext uri="{BB962C8B-B14F-4D97-AF65-F5344CB8AC3E}">
        <p14:creationId xmlns:p14="http://schemas.microsoft.com/office/powerpoint/2010/main" val="505231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F6941-DD0F-4A39-D9B7-A354B56A7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F4F389B1-99E2-3E4B-0E6F-368EE27A254A}"/>
              </a:ext>
            </a:extLst>
          </p:cNvPr>
          <p:cNvCxnSpPr/>
          <p:nvPr/>
        </p:nvCxnSpPr>
        <p:spPr>
          <a:xfrm>
            <a:off x="1477109" y="342290"/>
            <a:ext cx="1071489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7BF7BD1C-FE16-B3D3-D594-20D7E533C7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4" r="43750"/>
          <a:stretch/>
        </p:blipFill>
        <p:spPr>
          <a:xfrm rot="5400000">
            <a:off x="-2690446" y="2690446"/>
            <a:ext cx="6858000" cy="147710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8BB2D52-FBAA-8C3A-01B4-B8AF4FD616CE}"/>
              </a:ext>
            </a:extLst>
          </p:cNvPr>
          <p:cNvSpPr txBox="1"/>
          <p:nvPr/>
        </p:nvSpPr>
        <p:spPr>
          <a:xfrm>
            <a:off x="2028496" y="3736"/>
            <a:ext cx="9837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Manual do Estudante | Brasil, 2026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8AFDEF-F65E-E8A8-50DE-383FD080246F}"/>
              </a:ext>
            </a:extLst>
          </p:cNvPr>
          <p:cNvSpPr txBox="1"/>
          <p:nvPr/>
        </p:nvSpPr>
        <p:spPr>
          <a:xfrm>
            <a:off x="1507608" y="675399"/>
            <a:ext cx="1159713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800" b="1">
                <a:ea typeface="Calibri"/>
                <a:cs typeface="Calibri"/>
              </a:rPr>
              <a:t>ACESSO AO MANUAL DO ESTUDANTE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456413D-49B0-4E2B-0450-2C84D35D0ACC}"/>
              </a:ext>
            </a:extLst>
          </p:cNvPr>
          <p:cNvCxnSpPr>
            <a:cxnSpLocks/>
          </p:cNvCxnSpPr>
          <p:nvPr/>
        </p:nvCxnSpPr>
        <p:spPr>
          <a:xfrm flipH="1">
            <a:off x="1377110" y="1248032"/>
            <a:ext cx="88845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Texto, Aplicativo&#10;&#10;O conteúdo gerado por IA pode estar incorreto.">
            <a:extLst>
              <a:ext uri="{FF2B5EF4-FFF2-40B4-BE49-F238E27FC236}">
                <a16:creationId xmlns:a16="http://schemas.microsoft.com/office/drawing/2014/main" id="{F90B8BF9-CEB5-9059-737C-5812150DF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144" y="1840300"/>
            <a:ext cx="3196241" cy="432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Imagem 1" descr="Código QR&#10;&#10;O conteúdo gerado por IA pode estar incorreto.">
            <a:extLst>
              <a:ext uri="{FF2B5EF4-FFF2-40B4-BE49-F238E27FC236}">
                <a16:creationId xmlns:a16="http://schemas.microsoft.com/office/drawing/2014/main" id="{9BD3F53F-3F60-6147-49BD-F44618DB1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283" y="1844076"/>
            <a:ext cx="3486150" cy="347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780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48E6390759EB48A54424AFDF51051C" ma:contentTypeVersion="19" ma:contentTypeDescription="Crie um novo documento." ma:contentTypeScope="" ma:versionID="2071fffa70cd2027184a66a6bcd24c06">
  <xsd:schema xmlns:xsd="http://www.w3.org/2001/XMLSchema" xmlns:xs="http://www.w3.org/2001/XMLSchema" xmlns:p="http://schemas.microsoft.com/office/2006/metadata/properties" xmlns:ns2="25c3c354-08e8-486b-9689-77ec20c01426" xmlns:ns3="14f0880a-6f66-416f-9130-41f57e325675" targetNamespace="http://schemas.microsoft.com/office/2006/metadata/properties" ma:root="true" ma:fieldsID="07dac761d949961ac11a5162dcfff59f" ns2:_="" ns3:_="">
    <xsd:import namespace="25c3c354-08e8-486b-9689-77ec20c01426"/>
    <xsd:import namespace="14f0880a-6f66-416f-9130-41f57e3256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3c354-08e8-486b-9689-77ec20c01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dcb99c23-16d4-4d51-b836-3720d65451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0880a-6f66-416f-9130-41f57e3256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e10ce0f-ee9f-4079-a0c0-c20c28c2a45f}" ma:internalName="TaxCatchAll" ma:showField="CatchAllData" ma:web="14f0880a-6f66-416f-9130-41f57e3256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c3c354-08e8-486b-9689-77ec20c01426">
      <Terms xmlns="http://schemas.microsoft.com/office/infopath/2007/PartnerControls"/>
    </lcf76f155ced4ddcb4097134ff3c332f>
    <TaxCatchAll xmlns="14f0880a-6f66-416f-9130-41f57e325675" xsi:nil="true"/>
  </documentManagement>
</p:properties>
</file>

<file path=customXml/itemProps1.xml><?xml version="1.0" encoding="utf-8"?>
<ds:datastoreItem xmlns:ds="http://schemas.openxmlformats.org/officeDocument/2006/customXml" ds:itemID="{9020E96A-F90D-4C5F-8665-C09B31115D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B483BD-6A95-4323-8FF6-A656A455C6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c3c354-08e8-486b-9689-77ec20c01426"/>
    <ds:schemaRef ds:uri="14f0880a-6f66-416f-9130-41f57e3256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F6DEB0-FBA9-4602-A14F-2E972E530407}">
  <ds:schemaRefs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14f0880a-6f66-416f-9130-41f57e325675"/>
    <ds:schemaRef ds:uri="http://schemas.microsoft.com/office/infopath/2007/PartnerControls"/>
    <ds:schemaRef ds:uri="25c3c354-08e8-486b-9689-77ec20c01426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Milena Ribeiro Lopes</dc:creator>
  <cp:lastModifiedBy>Ailana Rodrigues Lira</cp:lastModifiedBy>
  <cp:revision>9</cp:revision>
  <dcterms:created xsi:type="dcterms:W3CDTF">2024-07-30T19:27:00Z</dcterms:created>
  <dcterms:modified xsi:type="dcterms:W3CDTF">2026-03-10T10:56:13Z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0x010100CC48E6390759EB48A54424AFDF51051C</vt:lpwstr>
  </property>
  <property fmtid="{D5CDD505-2E9C-101B-9397-08002B2CF9AE}" pid="3" name="MediaServiceImageTags">
    <vt:lpwstr/>
  </property>
</Properties>
</file>